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8e389fcd1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75cee4d5f4362"/>
  </p:sldMasterIdLst>
  <p:sldIdLst>
    <p:sldId xmlns:r="http://schemas.openxmlformats.org/officeDocument/2006/relationships" id="256" r:id="R6aea4cfe3477412a"/>
    <p:sldId xmlns:r="http://schemas.openxmlformats.org/officeDocument/2006/relationships" id="257" r:id="Rfeb85ba6b9bf4fd4"/>
    <p:sldId xmlns:r="http://schemas.openxmlformats.org/officeDocument/2006/relationships" id="258" r:id="Rb6f552eb7b3c4009"/>
    <p:sldId xmlns:r="http://schemas.openxmlformats.org/officeDocument/2006/relationships" id="259" r:id="R4a4f2d7770494fc7"/>
    <p:sldId xmlns:r="http://schemas.openxmlformats.org/officeDocument/2006/relationships" id="260" r:id="R667d285d312c44c7"/>
    <p:sldId xmlns:r="http://schemas.openxmlformats.org/officeDocument/2006/relationships" id="261" r:id="R0a5706a5fd49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75cee4d5f4362" /><Relationship Type="http://schemas.openxmlformats.org/officeDocument/2006/relationships/slide" Target="/ppt/slides/slide1.xml" Id="R6aea4cfe3477412a" /><Relationship Type="http://schemas.openxmlformats.org/officeDocument/2006/relationships/slide" Target="/ppt/slides/slide2.xml" Id="Rfeb85ba6b9bf4fd4" /><Relationship Type="http://schemas.openxmlformats.org/officeDocument/2006/relationships/slide" Target="/ppt/slides/slide3.xml" Id="Rb6f552eb7b3c4009" /><Relationship Type="http://schemas.openxmlformats.org/officeDocument/2006/relationships/slide" Target="/ppt/slides/slide4.xml" Id="R4a4f2d7770494fc7" /><Relationship Type="http://schemas.openxmlformats.org/officeDocument/2006/relationships/slide" Target="/ppt/slides/slide5.xml" Id="R667d285d312c44c7" /><Relationship Type="http://schemas.openxmlformats.org/officeDocument/2006/relationships/slide" Target="/ppt/slides/slide6.xml" Id="R0a5706a5fd49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8a30d4711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d9ec33e614cef" /><Relationship Type="http://schemas.openxmlformats.org/officeDocument/2006/relationships/theme" Target="/ppt/slideMasters/theme/theme1.xml" Id="R0705f219c59d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d9ec33e61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a1591a9f1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17cfff5a0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b270ab35b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766615a8246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65e96b54a4a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19f2ad433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SOKNEDAL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 SPAREBANK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ELISABETH VAGLE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RANØYEN JIM HUGO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BORTEN INGER KARI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Soknedalsveien 583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00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post@soknedal-sparebank.no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