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e25b6aaec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1a5ea75fb4baf"/>
  </p:sldMasterIdLst>
  <p:sldIdLst>
    <p:sldId xmlns:r="http://schemas.openxmlformats.org/officeDocument/2006/relationships" id="256" r:id="Rda04841d7fa14afe"/>
    <p:sldId xmlns:r="http://schemas.openxmlformats.org/officeDocument/2006/relationships" id="257" r:id="Re084a19003a244f3"/>
    <p:sldId xmlns:r="http://schemas.openxmlformats.org/officeDocument/2006/relationships" id="258" r:id="R4f92d5b3f5854c50"/>
    <p:sldId xmlns:r="http://schemas.openxmlformats.org/officeDocument/2006/relationships" id="259" r:id="R3f49bc68cbc24479"/>
    <p:sldId xmlns:r="http://schemas.openxmlformats.org/officeDocument/2006/relationships" id="260" r:id="R29fef00bd58f4156"/>
    <p:sldId xmlns:r="http://schemas.openxmlformats.org/officeDocument/2006/relationships" id="261" r:id="Rce6000ed8543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1a5ea75fb4baf" /><Relationship Type="http://schemas.openxmlformats.org/officeDocument/2006/relationships/slide" Target="/ppt/slides/slide1.xml" Id="Rda04841d7fa14afe" /><Relationship Type="http://schemas.openxmlformats.org/officeDocument/2006/relationships/slide" Target="/ppt/slides/slide2.xml" Id="Re084a19003a244f3" /><Relationship Type="http://schemas.openxmlformats.org/officeDocument/2006/relationships/slide" Target="/ppt/slides/slide3.xml" Id="R4f92d5b3f5854c50" /><Relationship Type="http://schemas.openxmlformats.org/officeDocument/2006/relationships/slide" Target="/ppt/slides/slide4.xml" Id="R3f49bc68cbc24479" /><Relationship Type="http://schemas.openxmlformats.org/officeDocument/2006/relationships/slide" Target="/ppt/slides/slide5.xml" Id="R29fef00bd58f4156" /><Relationship Type="http://schemas.openxmlformats.org/officeDocument/2006/relationships/slide" Target="/ppt/slides/slide6.xml" Id="Rce6000ed8543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ebf512b9c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1882dfef4ca2" /><Relationship Type="http://schemas.openxmlformats.org/officeDocument/2006/relationships/theme" Target="/ppt/slideMasters/theme/theme1.xml" Id="Re09ed14a3554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c1882dfef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23aadfbd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1760357b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04d2892a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d50a3da1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c775da1c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1041b554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