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a5b8ccf8d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bd0a76ad24ef8"/>
  </p:sldMasterIdLst>
  <p:sldIdLst>
    <p:sldId xmlns:r="http://schemas.openxmlformats.org/officeDocument/2006/relationships" id="256" r:id="R4e3664004f12421e"/>
    <p:sldId xmlns:r="http://schemas.openxmlformats.org/officeDocument/2006/relationships" id="257" r:id="R425d1368f9b746b3"/>
    <p:sldId xmlns:r="http://schemas.openxmlformats.org/officeDocument/2006/relationships" id="258" r:id="R37b9a22274224ffc"/>
    <p:sldId xmlns:r="http://schemas.openxmlformats.org/officeDocument/2006/relationships" id="259" r:id="Rff1b89b734fe4cb5"/>
    <p:sldId xmlns:r="http://schemas.openxmlformats.org/officeDocument/2006/relationships" id="260" r:id="Rfb62bf9b782b4730"/>
    <p:sldId xmlns:r="http://schemas.openxmlformats.org/officeDocument/2006/relationships" id="261" r:id="R21a6812ae80f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bd0a76ad24ef8" /><Relationship Type="http://schemas.openxmlformats.org/officeDocument/2006/relationships/slide" Target="/ppt/slides/slide1.xml" Id="R4e3664004f12421e" /><Relationship Type="http://schemas.openxmlformats.org/officeDocument/2006/relationships/slide" Target="/ppt/slides/slide2.xml" Id="R425d1368f9b746b3" /><Relationship Type="http://schemas.openxmlformats.org/officeDocument/2006/relationships/slide" Target="/ppt/slides/slide3.xml" Id="R37b9a22274224ffc" /><Relationship Type="http://schemas.openxmlformats.org/officeDocument/2006/relationships/slide" Target="/ppt/slides/slide4.xml" Id="Rff1b89b734fe4cb5" /><Relationship Type="http://schemas.openxmlformats.org/officeDocument/2006/relationships/slide" Target="/ppt/slides/slide5.xml" Id="Rfb62bf9b782b4730" /><Relationship Type="http://schemas.openxmlformats.org/officeDocument/2006/relationships/slide" Target="/ppt/slides/slide6.xml" Id="R21a6812ae80f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e7c4f3bec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8fde9a384463b" /><Relationship Type="http://schemas.openxmlformats.org/officeDocument/2006/relationships/theme" Target="/ppt/slideMasters/theme/theme1.xml" Id="R8d3800d8befd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8fde9a38446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d9ad0e8c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f48d3c193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c9eb93004a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2579381c9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5bc21fc25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aeb0376fe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EIENDOM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FRISTAD PAAL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banken@hegrasparebank.no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