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c2bc4fd7b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73b45abd64b41"/>
  </p:sldMasterIdLst>
  <p:sldIdLst>
    <p:sldId xmlns:r="http://schemas.openxmlformats.org/officeDocument/2006/relationships" id="256" r:id="Re72cc123767a4c2c"/>
    <p:sldId xmlns:r="http://schemas.openxmlformats.org/officeDocument/2006/relationships" id="257" r:id="R0fe5a779e9294d4b"/>
    <p:sldId xmlns:r="http://schemas.openxmlformats.org/officeDocument/2006/relationships" id="258" r:id="R8ebc819a51ea49d5"/>
    <p:sldId xmlns:r="http://schemas.openxmlformats.org/officeDocument/2006/relationships" id="259" r:id="Rfee95e3d87334f4d"/>
    <p:sldId xmlns:r="http://schemas.openxmlformats.org/officeDocument/2006/relationships" id="260" r:id="R6574743267e64c64"/>
    <p:sldId xmlns:r="http://schemas.openxmlformats.org/officeDocument/2006/relationships" id="261" r:id="R532aba90e02f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73b45abd64b41" /><Relationship Type="http://schemas.openxmlformats.org/officeDocument/2006/relationships/slide" Target="/ppt/slides/slide1.xml" Id="Re72cc123767a4c2c" /><Relationship Type="http://schemas.openxmlformats.org/officeDocument/2006/relationships/slide" Target="/ppt/slides/slide2.xml" Id="R0fe5a779e9294d4b" /><Relationship Type="http://schemas.openxmlformats.org/officeDocument/2006/relationships/slide" Target="/ppt/slides/slide3.xml" Id="R8ebc819a51ea49d5" /><Relationship Type="http://schemas.openxmlformats.org/officeDocument/2006/relationships/slide" Target="/ppt/slides/slide4.xml" Id="Rfee95e3d87334f4d" /><Relationship Type="http://schemas.openxmlformats.org/officeDocument/2006/relationships/slide" Target="/ppt/slides/slide5.xml" Id="R6574743267e64c64" /><Relationship Type="http://schemas.openxmlformats.org/officeDocument/2006/relationships/slide" Target="/ppt/slides/slide6.xml" Id="R532aba90e02f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4c405972a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3d0ffa5e494d" /><Relationship Type="http://schemas.openxmlformats.org/officeDocument/2006/relationships/theme" Target="/ppt/slideMasters/theme/theme1.xml" Id="R9692e438e8ae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c3d0ffa5e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54953ff9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597260d5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7a2ea38f7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6b5e0071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d96f44b48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f2553d82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SPAREBANK ble etablert [år] og holder til i 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EGGEN HOLDING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FOR 3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 INVEST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7630 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post@aasen-sparebank.no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www.aasen-sparebank.no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