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e9ef3739d42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ebeee08cb4733"/>
  </p:sldMasterIdLst>
  <p:sldIdLst>
    <p:sldId xmlns:r="http://schemas.openxmlformats.org/officeDocument/2006/relationships" id="256" r:id="R26d3501cc4c24be1"/>
    <p:sldId xmlns:r="http://schemas.openxmlformats.org/officeDocument/2006/relationships" id="257" r:id="Rcb706ddd4a4945d4"/>
    <p:sldId xmlns:r="http://schemas.openxmlformats.org/officeDocument/2006/relationships" id="258" r:id="R5a4a063398d74c02"/>
    <p:sldId xmlns:r="http://schemas.openxmlformats.org/officeDocument/2006/relationships" id="259" r:id="Rc766510491624208"/>
    <p:sldId xmlns:r="http://schemas.openxmlformats.org/officeDocument/2006/relationships" id="260" r:id="R0a14e35cf5ff44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ebeee08cb4733" /><Relationship Type="http://schemas.openxmlformats.org/officeDocument/2006/relationships/slide" Target="/ppt/slides/slide1.xml" Id="R26d3501cc4c24be1" /><Relationship Type="http://schemas.openxmlformats.org/officeDocument/2006/relationships/slide" Target="/ppt/slides/slide2.xml" Id="Rcb706ddd4a4945d4" /><Relationship Type="http://schemas.openxmlformats.org/officeDocument/2006/relationships/slide" Target="/ppt/slides/slide3.xml" Id="R5a4a063398d74c02" /><Relationship Type="http://schemas.openxmlformats.org/officeDocument/2006/relationships/slide" Target="/ppt/slides/slide4.xml" Id="Rc766510491624208" /><Relationship Type="http://schemas.openxmlformats.org/officeDocument/2006/relationships/slide" Target="/ppt/slides/slide5.xml" Id="R0a14e35cf5ff44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14485f248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04f30009142c4" /><Relationship Type="http://schemas.openxmlformats.org/officeDocument/2006/relationships/theme" Target="/ppt/slideMasters/theme/theme1.xml" Id="R998063d65de54b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04f30009142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914f686e5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7b2c684564a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462d60eac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14b916082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9bdc146584a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NARVIK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NARVIK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91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