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7b074d0fa6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07cd2c061416e"/>
  </p:sldMasterIdLst>
  <p:sldIdLst>
    <p:sldId xmlns:r="http://schemas.openxmlformats.org/officeDocument/2006/relationships" id="256" r:id="Rb1141decc03e47b0"/>
    <p:sldId xmlns:r="http://schemas.openxmlformats.org/officeDocument/2006/relationships" id="257" r:id="Rbaf8513fbba84ce4"/>
    <p:sldId xmlns:r="http://schemas.openxmlformats.org/officeDocument/2006/relationships" id="258" r:id="R9f208018a1ac4b1a"/>
    <p:sldId xmlns:r="http://schemas.openxmlformats.org/officeDocument/2006/relationships" id="259" r:id="R24fc154d460a4f8b"/>
    <p:sldId xmlns:r="http://schemas.openxmlformats.org/officeDocument/2006/relationships" id="260" r:id="Re653d458c06a456b"/>
    <p:sldId xmlns:r="http://schemas.openxmlformats.org/officeDocument/2006/relationships" id="261" r:id="Rf9b91abdbc4946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07cd2c061416e" /><Relationship Type="http://schemas.openxmlformats.org/officeDocument/2006/relationships/slide" Target="/ppt/slides/slide1.xml" Id="Rb1141decc03e47b0" /><Relationship Type="http://schemas.openxmlformats.org/officeDocument/2006/relationships/slide" Target="/ppt/slides/slide2.xml" Id="Rbaf8513fbba84ce4" /><Relationship Type="http://schemas.openxmlformats.org/officeDocument/2006/relationships/slide" Target="/ppt/slides/slide3.xml" Id="R9f208018a1ac4b1a" /><Relationship Type="http://schemas.openxmlformats.org/officeDocument/2006/relationships/slide" Target="/ppt/slides/slide4.xml" Id="R24fc154d460a4f8b" /><Relationship Type="http://schemas.openxmlformats.org/officeDocument/2006/relationships/slide" Target="/ppt/slides/slide5.xml" Id="Re653d458c06a456b" /><Relationship Type="http://schemas.openxmlformats.org/officeDocument/2006/relationships/slide" Target="/ppt/slides/slide6.xml" Id="Rf9b91abdbc4946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bc9acf38f4d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2c3ee8b8b4c50" /><Relationship Type="http://schemas.openxmlformats.org/officeDocument/2006/relationships/theme" Target="/ppt/slideMasters/theme/theme1.xml" Id="Ra45fc9aa4f0943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62c3ee8b8b4c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86946c9ce47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3adb913da42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afa37e79641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8a79d978641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aa11f0a4b48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3f375067d4c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11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937 904 029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