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d2fd9a9a8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38b76b9fb4fac"/>
  </p:sldMasterIdLst>
  <p:sldIdLst>
    <p:sldId xmlns:r="http://schemas.openxmlformats.org/officeDocument/2006/relationships" id="256" r:id="Rbe818694e649412b"/>
    <p:sldId xmlns:r="http://schemas.openxmlformats.org/officeDocument/2006/relationships" id="257" r:id="R5a0867b177154e97"/>
    <p:sldId xmlns:r="http://schemas.openxmlformats.org/officeDocument/2006/relationships" id="258" r:id="R51bfb39af22e4140"/>
    <p:sldId xmlns:r="http://schemas.openxmlformats.org/officeDocument/2006/relationships" id="259" r:id="R05e07739abc14cfd"/>
    <p:sldId xmlns:r="http://schemas.openxmlformats.org/officeDocument/2006/relationships" id="260" r:id="R9596c12914ed413b"/>
    <p:sldId xmlns:r="http://schemas.openxmlformats.org/officeDocument/2006/relationships" id="261" r:id="R93c558d80ca3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38b76b9fb4fac" /><Relationship Type="http://schemas.openxmlformats.org/officeDocument/2006/relationships/slide" Target="/ppt/slides/slide1.xml" Id="Rbe818694e649412b" /><Relationship Type="http://schemas.openxmlformats.org/officeDocument/2006/relationships/slide" Target="/ppt/slides/slide2.xml" Id="R5a0867b177154e97" /><Relationship Type="http://schemas.openxmlformats.org/officeDocument/2006/relationships/slide" Target="/ppt/slides/slide3.xml" Id="R51bfb39af22e4140" /><Relationship Type="http://schemas.openxmlformats.org/officeDocument/2006/relationships/slide" Target="/ppt/slides/slide4.xml" Id="R05e07739abc14cfd" /><Relationship Type="http://schemas.openxmlformats.org/officeDocument/2006/relationships/slide" Target="/ppt/slides/slide5.xml" Id="R9596c12914ed413b" /><Relationship Type="http://schemas.openxmlformats.org/officeDocument/2006/relationships/slide" Target="/ppt/slides/slide6.xml" Id="R93c558d80ca3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a97866b8d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724d44a446bd" /><Relationship Type="http://schemas.openxmlformats.org/officeDocument/2006/relationships/theme" Target="/ppt/slideMasters/theme/theme1.xml" Id="Rc5d940452d1e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5724d44a4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7ddebd30c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0948354be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48e83a42b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ac7b1ede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20f9c2aa6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e67602b0b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