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fbeb39fc2446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3fef2c2ccb4fdc"/>
  </p:sldMasterIdLst>
  <p:sldIdLst>
    <p:sldId xmlns:r="http://schemas.openxmlformats.org/officeDocument/2006/relationships" id="256" r:id="Rbb5ef7bf5b2646e2"/>
    <p:sldId xmlns:r="http://schemas.openxmlformats.org/officeDocument/2006/relationships" id="257" r:id="R0add45de0bfd40a2"/>
    <p:sldId xmlns:r="http://schemas.openxmlformats.org/officeDocument/2006/relationships" id="258" r:id="Rb2c99246afdf4499"/>
    <p:sldId xmlns:r="http://schemas.openxmlformats.org/officeDocument/2006/relationships" id="259" r:id="Rb749398eefbb4348"/>
    <p:sldId xmlns:r="http://schemas.openxmlformats.org/officeDocument/2006/relationships" id="260" r:id="Rf82d34b0b3a94501"/>
    <p:sldId xmlns:r="http://schemas.openxmlformats.org/officeDocument/2006/relationships" id="261" r:id="Rbff538a7dc1d41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3fef2c2ccb4fdc" /><Relationship Type="http://schemas.openxmlformats.org/officeDocument/2006/relationships/slide" Target="/ppt/slides/slide1.xml" Id="Rbb5ef7bf5b2646e2" /><Relationship Type="http://schemas.openxmlformats.org/officeDocument/2006/relationships/slide" Target="/ppt/slides/slide2.xml" Id="R0add45de0bfd40a2" /><Relationship Type="http://schemas.openxmlformats.org/officeDocument/2006/relationships/slide" Target="/ppt/slides/slide3.xml" Id="Rb2c99246afdf4499" /><Relationship Type="http://schemas.openxmlformats.org/officeDocument/2006/relationships/slide" Target="/ppt/slides/slide4.xml" Id="Rb749398eefbb4348" /><Relationship Type="http://schemas.openxmlformats.org/officeDocument/2006/relationships/slide" Target="/ppt/slides/slide5.xml" Id="Rf82d34b0b3a94501" /><Relationship Type="http://schemas.openxmlformats.org/officeDocument/2006/relationships/slide" Target="/ppt/slides/slide6.xml" Id="Rbff538a7dc1d41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d91fbfe72b4c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84736687f4da2" /><Relationship Type="http://schemas.openxmlformats.org/officeDocument/2006/relationships/theme" Target="/ppt/slideMasters/theme/theme1.xml" Id="R9b34870efb0445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984736687f4d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f013c6a4847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e2b2ed7bd47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a2ecac5694a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fe99f184b46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fc45e2c8944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f202d81cb4d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68 GRADER NORD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68 GRADER NORD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68 GRADER NORD ble etablert [år] og holder til i Leknes.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68 GRADER NORD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68 GRADER NORD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68 GRADER NORD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68 GRADER NORD HARSTAD  –  32,9 %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68 GRADER NORD OFOTEN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68 GRADER NORD LOFOTEN  –  11,6 %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MESSMER INVEST AS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 KARLSEN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EVENES KOMMUNE / EVENÁSSI SUOHKAN  –  2,3 %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68 GRADER NORD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8370 Leknes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00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post@68nord.no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www.68nord.no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937 905 378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68 GRADER NORD</a:t>
            </a:r>
          </a:p>
        </p:txBody>
      </p:sp>
    </p:spTree>
  </p:cSld>
  <p:clrMapOvr>
    <a:masterClrMapping xmlns:a="http://schemas.openxmlformats.org/drawingml/2006/main"/>
  </p:clrMapOvr>
</p:sld>
</file>