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5eeb62a7a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40e8ab19f4fe9"/>
  </p:sldMasterIdLst>
  <p:sldIdLst>
    <p:sldId xmlns:r="http://schemas.openxmlformats.org/officeDocument/2006/relationships" id="256" r:id="Rbde6e8836031451e"/>
    <p:sldId xmlns:r="http://schemas.openxmlformats.org/officeDocument/2006/relationships" id="257" r:id="R1ff8b128939c47f2"/>
    <p:sldId xmlns:r="http://schemas.openxmlformats.org/officeDocument/2006/relationships" id="258" r:id="Rfdc3b1d85f7b42a6"/>
    <p:sldId xmlns:r="http://schemas.openxmlformats.org/officeDocument/2006/relationships" id="259" r:id="R74ea1aa502a94989"/>
    <p:sldId xmlns:r="http://schemas.openxmlformats.org/officeDocument/2006/relationships" id="260" r:id="Reb64a8230e7b4566"/>
    <p:sldId xmlns:r="http://schemas.openxmlformats.org/officeDocument/2006/relationships" id="261" r:id="R793df09c5b004e34"/>
    <p:sldId xmlns:r="http://schemas.openxmlformats.org/officeDocument/2006/relationships" id="262" r:id="Rc984c3faf635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40e8ab19f4fe9" /><Relationship Type="http://schemas.openxmlformats.org/officeDocument/2006/relationships/slide" Target="/ppt/slides/slide1.xml" Id="Rbde6e8836031451e" /><Relationship Type="http://schemas.openxmlformats.org/officeDocument/2006/relationships/slide" Target="/ppt/slides/slide2.xml" Id="R1ff8b128939c47f2" /><Relationship Type="http://schemas.openxmlformats.org/officeDocument/2006/relationships/slide" Target="/ppt/slides/slide3.xml" Id="Rfdc3b1d85f7b42a6" /><Relationship Type="http://schemas.openxmlformats.org/officeDocument/2006/relationships/slide" Target="/ppt/slides/slide4.xml" Id="R74ea1aa502a94989" /><Relationship Type="http://schemas.openxmlformats.org/officeDocument/2006/relationships/slide" Target="/ppt/slides/slide5.xml" Id="Reb64a8230e7b4566" /><Relationship Type="http://schemas.openxmlformats.org/officeDocument/2006/relationships/slide" Target="/ppt/slides/slide6.xml" Id="R793df09c5b004e34" /><Relationship Type="http://schemas.openxmlformats.org/officeDocument/2006/relationships/slide" Target="/ppt/slides/slide7.xml" Id="Rc984c3faf635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7edc20434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deebf2f2e46d4" /><Relationship Type="http://schemas.openxmlformats.org/officeDocument/2006/relationships/theme" Target="/ppt/slideMasters/theme/theme1.xml" Id="Rfc9212b9d2c3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deebf2f2e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7fdeb38ae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aa8eed64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19fdb2eb7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ff60188c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a40d3331b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dff49dc61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7c67ee7d4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