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724430d1054d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b913cebd5143bb"/>
  </p:sldMasterIdLst>
  <p:sldIdLst>
    <p:sldId xmlns:r="http://schemas.openxmlformats.org/officeDocument/2006/relationships" id="256" r:id="R583a70522a2e4d09"/>
    <p:sldId xmlns:r="http://schemas.openxmlformats.org/officeDocument/2006/relationships" id="257" r:id="R14339ff33825462b"/>
    <p:sldId xmlns:r="http://schemas.openxmlformats.org/officeDocument/2006/relationships" id="258" r:id="R54fa52e90c6b4156"/>
    <p:sldId xmlns:r="http://schemas.openxmlformats.org/officeDocument/2006/relationships" id="259" r:id="R049bdc254c9c4c9c"/>
    <p:sldId xmlns:r="http://schemas.openxmlformats.org/officeDocument/2006/relationships" id="260" r:id="R4cd386702eb8411c"/>
    <p:sldId xmlns:r="http://schemas.openxmlformats.org/officeDocument/2006/relationships" id="261" r:id="R40681f48d7234137"/>
    <p:sldId xmlns:r="http://schemas.openxmlformats.org/officeDocument/2006/relationships" id="262" r:id="R11b9e80976d040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913cebd5143bb" /><Relationship Type="http://schemas.openxmlformats.org/officeDocument/2006/relationships/slide" Target="/ppt/slides/slide1.xml" Id="R583a70522a2e4d09" /><Relationship Type="http://schemas.openxmlformats.org/officeDocument/2006/relationships/slide" Target="/ppt/slides/slide2.xml" Id="R14339ff33825462b" /><Relationship Type="http://schemas.openxmlformats.org/officeDocument/2006/relationships/slide" Target="/ppt/slides/slide3.xml" Id="R54fa52e90c6b4156" /><Relationship Type="http://schemas.openxmlformats.org/officeDocument/2006/relationships/slide" Target="/ppt/slides/slide4.xml" Id="R049bdc254c9c4c9c" /><Relationship Type="http://schemas.openxmlformats.org/officeDocument/2006/relationships/slide" Target="/ppt/slides/slide5.xml" Id="R4cd386702eb8411c" /><Relationship Type="http://schemas.openxmlformats.org/officeDocument/2006/relationships/slide" Target="/ppt/slides/slide6.xml" Id="R40681f48d7234137" /><Relationship Type="http://schemas.openxmlformats.org/officeDocument/2006/relationships/slide" Target="/ppt/slides/slide7.xml" Id="R11b9e80976d040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e529743234f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3220788e548dc" /><Relationship Type="http://schemas.openxmlformats.org/officeDocument/2006/relationships/theme" Target="/ppt/slideMasters/theme/theme1.xml" Id="R5dcf11456d7341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13220788e548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b7e8cb7e946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f38b017d143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ea79eab3d43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75034fdf649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11820a05e4e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9d753901f48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dfbdb4c7545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MARKHUS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MARKHUS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MARKHUS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MARKHUS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MARKHUS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MARKHUS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481 761 086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−168 417 994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−172 549 999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−116 301 808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88 929 150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MARKHUS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MARKHUS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Kokstaddalen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96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firmapost@byggmester-markhus.no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937 973 772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MARKHUS AS</a:t>
            </a:r>
          </a:p>
        </p:txBody>
      </p:sp>
    </p:spTree>
  </p:cSld>
  <p:clrMapOvr>
    <a:masterClrMapping xmlns:a="http://schemas.openxmlformats.org/drawingml/2006/main"/>
  </p:clrMapOvr>
</p:sld>
</file>