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11a5a6bb445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b08caf9a4a4964"/>
  </p:sldMasterIdLst>
  <p:sldIdLst>
    <p:sldId xmlns:r="http://schemas.openxmlformats.org/officeDocument/2006/relationships" id="256" r:id="R777c7742f6a84063"/>
    <p:sldId xmlns:r="http://schemas.openxmlformats.org/officeDocument/2006/relationships" id="257" r:id="Rc06efd41a8d64398"/>
    <p:sldId xmlns:r="http://schemas.openxmlformats.org/officeDocument/2006/relationships" id="258" r:id="Rd1cd1ff5a4f14b39"/>
    <p:sldId xmlns:r="http://schemas.openxmlformats.org/officeDocument/2006/relationships" id="259" r:id="R422605b1d2714a7e"/>
    <p:sldId xmlns:r="http://schemas.openxmlformats.org/officeDocument/2006/relationships" id="260" r:id="R6e1681a346144d01"/>
    <p:sldId xmlns:r="http://schemas.openxmlformats.org/officeDocument/2006/relationships" id="261" r:id="R6c303342227741ec"/>
    <p:sldId xmlns:r="http://schemas.openxmlformats.org/officeDocument/2006/relationships" id="262" r:id="R53e67049bb9847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b08caf9a4a4964" /><Relationship Type="http://schemas.openxmlformats.org/officeDocument/2006/relationships/slide" Target="/ppt/slides/slide1.xml" Id="R777c7742f6a84063" /><Relationship Type="http://schemas.openxmlformats.org/officeDocument/2006/relationships/slide" Target="/ppt/slides/slide2.xml" Id="Rc06efd41a8d64398" /><Relationship Type="http://schemas.openxmlformats.org/officeDocument/2006/relationships/slide" Target="/ppt/slides/slide3.xml" Id="Rd1cd1ff5a4f14b39" /><Relationship Type="http://schemas.openxmlformats.org/officeDocument/2006/relationships/slide" Target="/ppt/slides/slide4.xml" Id="R422605b1d2714a7e" /><Relationship Type="http://schemas.openxmlformats.org/officeDocument/2006/relationships/slide" Target="/ppt/slides/slide5.xml" Id="R6e1681a346144d01" /><Relationship Type="http://schemas.openxmlformats.org/officeDocument/2006/relationships/slide" Target="/ppt/slides/slide6.xml" Id="R6c303342227741ec" /><Relationship Type="http://schemas.openxmlformats.org/officeDocument/2006/relationships/slide" Target="/ppt/slides/slide7.xml" Id="R53e67049bb9847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c0d5aacf5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d88451efb4b46" /><Relationship Type="http://schemas.openxmlformats.org/officeDocument/2006/relationships/theme" Target="/ppt/slideMasters/theme/theme1.xml" Id="R110c5da02078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d88451efb4b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5faf54505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ec82315ff45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77bea8cd143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00cbda396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a4a5f0c5e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d4a27c2dd48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43b07ac6c47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MARBY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MARBY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1 713 048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9 215 203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78 108 186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118 738 374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MARIE NORDBY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EMILY NORDBY  –  32,2 %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BJØRN-MARTIN BACHE NORDBY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BRÅTEN NORDBY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BJØRN-MARTIN BACHE NORDBY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BRÅTEN NORDBY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E. Nordby, Pareliusveien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56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marit.nordby@vikenfiber.no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938 002 347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MARBY EIENDOM AS</a:t>
            </a:r>
          </a:p>
        </p:txBody>
      </p:sp>
    </p:spTree>
  </p:cSld>
  <p:clrMapOvr>
    <a:masterClrMapping xmlns:a="http://schemas.openxmlformats.org/drawingml/2006/main"/>
  </p:clrMapOvr>
</p:sld>
</file>