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53406327d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ea7ef755543ff"/>
  </p:sldMasterIdLst>
  <p:sldIdLst>
    <p:sldId xmlns:r="http://schemas.openxmlformats.org/officeDocument/2006/relationships" id="256" r:id="Rf2d16d4bfdc44656"/>
    <p:sldId xmlns:r="http://schemas.openxmlformats.org/officeDocument/2006/relationships" id="257" r:id="Rb3d1580849ea424b"/>
    <p:sldId xmlns:r="http://schemas.openxmlformats.org/officeDocument/2006/relationships" id="258" r:id="R709c09f9790c4856"/>
    <p:sldId xmlns:r="http://schemas.openxmlformats.org/officeDocument/2006/relationships" id="259" r:id="R088604bd565747c7"/>
    <p:sldId xmlns:r="http://schemas.openxmlformats.org/officeDocument/2006/relationships" id="260" r:id="Rabb3cae6e16f44de"/>
    <p:sldId xmlns:r="http://schemas.openxmlformats.org/officeDocument/2006/relationships" id="261" r:id="Rda6d318e5a22465f"/>
    <p:sldId xmlns:r="http://schemas.openxmlformats.org/officeDocument/2006/relationships" id="262" r:id="Rd328c4b31d2e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ea7ef755543ff" /><Relationship Type="http://schemas.openxmlformats.org/officeDocument/2006/relationships/slide" Target="/ppt/slides/slide1.xml" Id="Rf2d16d4bfdc44656" /><Relationship Type="http://schemas.openxmlformats.org/officeDocument/2006/relationships/slide" Target="/ppt/slides/slide2.xml" Id="Rb3d1580849ea424b" /><Relationship Type="http://schemas.openxmlformats.org/officeDocument/2006/relationships/slide" Target="/ppt/slides/slide3.xml" Id="R709c09f9790c4856" /><Relationship Type="http://schemas.openxmlformats.org/officeDocument/2006/relationships/slide" Target="/ppt/slides/slide4.xml" Id="R088604bd565747c7" /><Relationship Type="http://schemas.openxmlformats.org/officeDocument/2006/relationships/slide" Target="/ppt/slides/slide5.xml" Id="Rabb3cae6e16f44de" /><Relationship Type="http://schemas.openxmlformats.org/officeDocument/2006/relationships/slide" Target="/ppt/slides/slide6.xml" Id="Rda6d318e5a22465f" /><Relationship Type="http://schemas.openxmlformats.org/officeDocument/2006/relationships/slide" Target="/ppt/slides/slide7.xml" Id="Rd328c4b31d2e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4a607f834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93b2f677443a1" /><Relationship Type="http://schemas.openxmlformats.org/officeDocument/2006/relationships/theme" Target="/ppt/slideMasters/theme/theme1.xml" Id="R27abd24ff07f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93b2f6774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b7909140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a54199f0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6211fd3cc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a0515413e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1d5709fc7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ced5d45f74c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6a03aa8a1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HAGLAND FINANS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23 330 416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R.G. HAGLAND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938 036 764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