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acc6771f8541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b82c8ff2744a52"/>
  </p:sldMasterIdLst>
  <p:sldIdLst>
    <p:sldId xmlns:r="http://schemas.openxmlformats.org/officeDocument/2006/relationships" id="256" r:id="Rdc2a49a447be4442"/>
    <p:sldId xmlns:r="http://schemas.openxmlformats.org/officeDocument/2006/relationships" id="257" r:id="R2b627e5b2cde4123"/>
    <p:sldId xmlns:r="http://schemas.openxmlformats.org/officeDocument/2006/relationships" id="258" r:id="Rff6fd7b7160e4afe"/>
    <p:sldId xmlns:r="http://schemas.openxmlformats.org/officeDocument/2006/relationships" id="259" r:id="Rea27242458bd445b"/>
    <p:sldId xmlns:r="http://schemas.openxmlformats.org/officeDocument/2006/relationships" id="260" r:id="Rbe4303e1f40e4ce8"/>
    <p:sldId xmlns:r="http://schemas.openxmlformats.org/officeDocument/2006/relationships" id="261" r:id="R4bfe993de74341ea"/>
    <p:sldId xmlns:r="http://schemas.openxmlformats.org/officeDocument/2006/relationships" id="262" r:id="R262ef52a312449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b82c8ff2744a52" /><Relationship Type="http://schemas.openxmlformats.org/officeDocument/2006/relationships/slide" Target="/ppt/slides/slide1.xml" Id="Rdc2a49a447be4442" /><Relationship Type="http://schemas.openxmlformats.org/officeDocument/2006/relationships/slide" Target="/ppt/slides/slide2.xml" Id="R2b627e5b2cde4123" /><Relationship Type="http://schemas.openxmlformats.org/officeDocument/2006/relationships/slide" Target="/ppt/slides/slide3.xml" Id="Rff6fd7b7160e4afe" /><Relationship Type="http://schemas.openxmlformats.org/officeDocument/2006/relationships/slide" Target="/ppt/slides/slide4.xml" Id="Rea27242458bd445b" /><Relationship Type="http://schemas.openxmlformats.org/officeDocument/2006/relationships/slide" Target="/ppt/slides/slide5.xml" Id="Rbe4303e1f40e4ce8" /><Relationship Type="http://schemas.openxmlformats.org/officeDocument/2006/relationships/slide" Target="/ppt/slides/slide6.xml" Id="R4bfe993de74341ea" /><Relationship Type="http://schemas.openxmlformats.org/officeDocument/2006/relationships/slide" Target="/ppt/slides/slide7.xml" Id="R262ef52a312449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432a5bc5ba47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6b2db55de4df0" /><Relationship Type="http://schemas.openxmlformats.org/officeDocument/2006/relationships/theme" Target="/ppt/slideMasters/theme/theme1.xml" Id="R9010a4bc800c40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76b2db55de4d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5c20b1f7d4d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1f91ca49140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ecb28611b4a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27e66cb4c46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7ebfa28ff947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f0a3a4a3946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493d400cc4c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KÅRE ABELSEN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KÅRE ABELSEN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KÅRE ABELSEN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KÅRE ABELSEN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KÅRE ABELSEN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KÅRE ABELSEN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6 606 800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3 593 808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7 062 789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65 176 410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83 111 554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KÅRE ABELSEN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ARTHUR-JULIUS ABELSEN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KÅRE ABELSEN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938 061 580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KÅRE ABELSEN AS</a:t>
            </a:r>
          </a:p>
        </p:txBody>
      </p:sp>
    </p:spTree>
  </p:cSld>
  <p:clrMapOvr>
    <a:masterClrMapping xmlns:a="http://schemas.openxmlformats.org/drawingml/2006/main"/>
  </p:clrMapOvr>
</p:sld>
</file>