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fca9f2d19ac42d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1a3d72ccf584bfe"/>
  </p:sldMasterIdLst>
  <p:sldIdLst>
    <p:sldId xmlns:r="http://schemas.openxmlformats.org/officeDocument/2006/relationships" id="256" r:id="R0fa44f7debc14af3"/>
    <p:sldId xmlns:r="http://schemas.openxmlformats.org/officeDocument/2006/relationships" id="257" r:id="R9ad4bfc4715b4e11"/>
    <p:sldId xmlns:r="http://schemas.openxmlformats.org/officeDocument/2006/relationships" id="258" r:id="R8f9a746308c341dd"/>
    <p:sldId xmlns:r="http://schemas.openxmlformats.org/officeDocument/2006/relationships" id="259" r:id="Ra1d1ee8c527c4a63"/>
    <p:sldId xmlns:r="http://schemas.openxmlformats.org/officeDocument/2006/relationships" id="260" r:id="R65002c9afe56432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1a3d72ccf584bfe" /><Relationship Type="http://schemas.openxmlformats.org/officeDocument/2006/relationships/slide" Target="/ppt/slides/slide1.xml" Id="R0fa44f7debc14af3" /><Relationship Type="http://schemas.openxmlformats.org/officeDocument/2006/relationships/slide" Target="/ppt/slides/slide2.xml" Id="R9ad4bfc4715b4e11" /><Relationship Type="http://schemas.openxmlformats.org/officeDocument/2006/relationships/slide" Target="/ppt/slides/slide3.xml" Id="R8f9a746308c341dd" /><Relationship Type="http://schemas.openxmlformats.org/officeDocument/2006/relationships/slide" Target="/ppt/slides/slide4.xml" Id="Ra1d1ee8c527c4a63" /><Relationship Type="http://schemas.openxmlformats.org/officeDocument/2006/relationships/slide" Target="/ppt/slides/slide5.xml" Id="R65002c9afe56432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a28c0334705439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b1943a96d94a42" /><Relationship Type="http://schemas.openxmlformats.org/officeDocument/2006/relationships/theme" Target="/ppt/slideMasters/theme/theme1.xml" Id="R97976a609aff428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2b1943a96d94a4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e97d3beec047a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5970882bda426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12ac31b1c14ef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6a898c9b7e4e3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5229c9a1db48b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HELIHAB.COM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HELIHAB.COM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HELIHAB.COM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HELIHAB.COM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HELIHAB.COM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HELIHAB.COM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938 071 713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HELIHAB.COM AS</a:t>
            </a:r>
          </a:p>
        </p:txBody>
      </p:sp>
    </p:spTree>
  </p:cSld>
  <p:clrMapOvr>
    <a:masterClrMapping xmlns:a="http://schemas.openxmlformats.org/drawingml/2006/main"/>
  </p:clrMapOvr>
</p:sld>
</file>