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9d666f80b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641f6931249ef"/>
  </p:sldMasterIdLst>
  <p:sldIdLst>
    <p:sldId xmlns:r="http://schemas.openxmlformats.org/officeDocument/2006/relationships" id="256" r:id="R55ba5f2dff104985"/>
    <p:sldId xmlns:r="http://schemas.openxmlformats.org/officeDocument/2006/relationships" id="257" r:id="Rbcfbef198d7d4513"/>
    <p:sldId xmlns:r="http://schemas.openxmlformats.org/officeDocument/2006/relationships" id="258" r:id="R63d3589d53594cef"/>
    <p:sldId xmlns:r="http://schemas.openxmlformats.org/officeDocument/2006/relationships" id="259" r:id="Rb185c3c1a6624179"/>
    <p:sldId xmlns:r="http://schemas.openxmlformats.org/officeDocument/2006/relationships" id="260" r:id="Reffd24ca09db45d9"/>
    <p:sldId xmlns:r="http://schemas.openxmlformats.org/officeDocument/2006/relationships" id="261" r:id="R4703a06f3a36413e"/>
    <p:sldId xmlns:r="http://schemas.openxmlformats.org/officeDocument/2006/relationships" id="262" r:id="R3a85e149863c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641f6931249ef" /><Relationship Type="http://schemas.openxmlformats.org/officeDocument/2006/relationships/slide" Target="/ppt/slides/slide1.xml" Id="R55ba5f2dff104985" /><Relationship Type="http://schemas.openxmlformats.org/officeDocument/2006/relationships/slide" Target="/ppt/slides/slide2.xml" Id="Rbcfbef198d7d4513" /><Relationship Type="http://schemas.openxmlformats.org/officeDocument/2006/relationships/slide" Target="/ppt/slides/slide3.xml" Id="R63d3589d53594cef" /><Relationship Type="http://schemas.openxmlformats.org/officeDocument/2006/relationships/slide" Target="/ppt/slides/slide4.xml" Id="Rb185c3c1a6624179" /><Relationship Type="http://schemas.openxmlformats.org/officeDocument/2006/relationships/slide" Target="/ppt/slides/slide5.xml" Id="Reffd24ca09db45d9" /><Relationship Type="http://schemas.openxmlformats.org/officeDocument/2006/relationships/slide" Target="/ppt/slides/slide6.xml" Id="R4703a06f3a36413e" /><Relationship Type="http://schemas.openxmlformats.org/officeDocument/2006/relationships/slide" Target="/ppt/slides/slide7.xml" Id="R3a85e149863c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b047df913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fe822d43480c" /><Relationship Type="http://schemas.openxmlformats.org/officeDocument/2006/relationships/theme" Target="/ppt/slideMasters/theme/theme1.xml" Id="Re63e8cec0115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2fe822d43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808e0472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0d539400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c1978ddbe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359f4b9e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6a4a936d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bbfbcec2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14fbdbf5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BYGGTJENESTER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BYGGTJENESTER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6 663 650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 KARI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Brennerigata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05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henrik.ranheim@byggtjenester.no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938 077 398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