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df5d119c234c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79851a62e94425"/>
  </p:sldMasterIdLst>
  <p:sldIdLst>
    <p:sldId xmlns:r="http://schemas.openxmlformats.org/officeDocument/2006/relationships" id="256" r:id="R1d3b52a3f7c44641"/>
    <p:sldId xmlns:r="http://schemas.openxmlformats.org/officeDocument/2006/relationships" id="257" r:id="R4a9e15b1b61e4cd1"/>
    <p:sldId xmlns:r="http://schemas.openxmlformats.org/officeDocument/2006/relationships" id="258" r:id="Ra7a733fd71b246b3"/>
    <p:sldId xmlns:r="http://schemas.openxmlformats.org/officeDocument/2006/relationships" id="259" r:id="Rfc911413738c4bad"/>
    <p:sldId xmlns:r="http://schemas.openxmlformats.org/officeDocument/2006/relationships" id="260" r:id="R3399d6da708347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79851a62e94425" /><Relationship Type="http://schemas.openxmlformats.org/officeDocument/2006/relationships/slide" Target="/ppt/slides/slide1.xml" Id="R1d3b52a3f7c44641" /><Relationship Type="http://schemas.openxmlformats.org/officeDocument/2006/relationships/slide" Target="/ppt/slides/slide2.xml" Id="R4a9e15b1b61e4cd1" /><Relationship Type="http://schemas.openxmlformats.org/officeDocument/2006/relationships/slide" Target="/ppt/slides/slide3.xml" Id="Ra7a733fd71b246b3" /><Relationship Type="http://schemas.openxmlformats.org/officeDocument/2006/relationships/slide" Target="/ppt/slides/slide4.xml" Id="Rfc911413738c4bad" /><Relationship Type="http://schemas.openxmlformats.org/officeDocument/2006/relationships/slide" Target="/ppt/slides/slide5.xml" Id="R3399d6da708347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9c9778bdc743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5ad7f748d4479" /><Relationship Type="http://schemas.openxmlformats.org/officeDocument/2006/relationships/theme" Target="/ppt/slideMasters/theme/theme1.xml" Id="R124f887b0a8e45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85ad7f748d44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c0937d24a94c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c1f06b914a4e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98c883e2a144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2f1acb22e41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aaf7027bc43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LAMINAR RR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LAMINAR RR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LAMINAR RR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LAMINAR RR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LAMINAR RR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LAMINAR RR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Storgaten 60D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4876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938 090 319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LAMINAR RR AS</a:t>
            </a:r>
          </a:p>
        </p:txBody>
      </p:sp>
    </p:spTree>
  </p:cSld>
  <p:clrMapOvr>
    <a:masterClrMapping xmlns:a="http://schemas.openxmlformats.org/drawingml/2006/main"/>
  </p:clrMapOvr>
</p:sld>
</file>