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6feb71029849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4ce9e2f1524f5c"/>
  </p:sldMasterIdLst>
  <p:sldIdLst>
    <p:sldId xmlns:r="http://schemas.openxmlformats.org/officeDocument/2006/relationships" id="256" r:id="R1bf4890989094835"/>
    <p:sldId xmlns:r="http://schemas.openxmlformats.org/officeDocument/2006/relationships" id="257" r:id="R98f014b13568440b"/>
    <p:sldId xmlns:r="http://schemas.openxmlformats.org/officeDocument/2006/relationships" id="258" r:id="R4c7614d06bb94b23"/>
    <p:sldId xmlns:r="http://schemas.openxmlformats.org/officeDocument/2006/relationships" id="259" r:id="R897d623aaafd4c2a"/>
    <p:sldId xmlns:r="http://schemas.openxmlformats.org/officeDocument/2006/relationships" id="260" r:id="R6184a70ef9b04a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ce9e2f1524f5c" /><Relationship Type="http://schemas.openxmlformats.org/officeDocument/2006/relationships/slide" Target="/ppt/slides/slide1.xml" Id="R1bf4890989094835" /><Relationship Type="http://schemas.openxmlformats.org/officeDocument/2006/relationships/slide" Target="/ppt/slides/slide2.xml" Id="R98f014b13568440b" /><Relationship Type="http://schemas.openxmlformats.org/officeDocument/2006/relationships/slide" Target="/ppt/slides/slide3.xml" Id="R4c7614d06bb94b23" /><Relationship Type="http://schemas.openxmlformats.org/officeDocument/2006/relationships/slide" Target="/ppt/slides/slide4.xml" Id="R897d623aaafd4c2a" /><Relationship Type="http://schemas.openxmlformats.org/officeDocument/2006/relationships/slide" Target="/ppt/slides/slide5.xml" Id="R6184a70ef9b04a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b3acbdbda54e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92755902d4c72" /><Relationship Type="http://schemas.openxmlformats.org/officeDocument/2006/relationships/theme" Target="/ppt/slideMasters/theme/theme1.xml" Id="R9c6c7a805f5649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892755902d4c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007c9772946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87a80745948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f33251c004e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31df3a31741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02c3984564e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 OLSEN &amp; COS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OLSEN &amp; COS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 OLSEN &amp; COS PENSJONSKASSE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OLSEN &amp; COS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OLSEN &amp; COS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OLSEN &amp; COS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Fred. Olsens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938 092 893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OLSEN &amp; COS PENSJONSKASSE</a:t>
            </a:r>
          </a:p>
        </p:txBody>
      </p:sp>
    </p:spTree>
  </p:cSld>
  <p:clrMapOvr>
    <a:masterClrMapping xmlns:a="http://schemas.openxmlformats.org/drawingml/2006/main"/>
  </p:clrMapOvr>
</p:sld>
</file>