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5055c82a7446c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398265ec404a3c"/>
  </p:sldMasterIdLst>
  <p:sldIdLst>
    <p:sldId xmlns:r="http://schemas.openxmlformats.org/officeDocument/2006/relationships" id="256" r:id="R0a2e557007024ca6"/>
    <p:sldId xmlns:r="http://schemas.openxmlformats.org/officeDocument/2006/relationships" id="257" r:id="R621e5aa0ea4047f2"/>
    <p:sldId xmlns:r="http://schemas.openxmlformats.org/officeDocument/2006/relationships" id="258" r:id="Rd5d31789c0d641f2"/>
    <p:sldId xmlns:r="http://schemas.openxmlformats.org/officeDocument/2006/relationships" id="259" r:id="Re7e97a280daf4162"/>
    <p:sldId xmlns:r="http://schemas.openxmlformats.org/officeDocument/2006/relationships" id="260" r:id="R8ac11f42702c405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398265ec404a3c" /><Relationship Type="http://schemas.openxmlformats.org/officeDocument/2006/relationships/slide" Target="/ppt/slides/slide1.xml" Id="R0a2e557007024ca6" /><Relationship Type="http://schemas.openxmlformats.org/officeDocument/2006/relationships/slide" Target="/ppt/slides/slide2.xml" Id="R621e5aa0ea4047f2" /><Relationship Type="http://schemas.openxmlformats.org/officeDocument/2006/relationships/slide" Target="/ppt/slides/slide3.xml" Id="Rd5d31789c0d641f2" /><Relationship Type="http://schemas.openxmlformats.org/officeDocument/2006/relationships/slide" Target="/ppt/slides/slide4.xml" Id="Re7e97a280daf4162" /><Relationship Type="http://schemas.openxmlformats.org/officeDocument/2006/relationships/slide" Target="/ppt/slides/slide5.xml" Id="R8ac11f42702c405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145bd0f0bb48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3fcfae98a445dd" /><Relationship Type="http://schemas.openxmlformats.org/officeDocument/2006/relationships/theme" Target="/ppt/slideMasters/theme/theme1.xml" Id="Rf9cce741a4a1424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3fcfae98a445d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d772421eb048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f4795aae94d1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d6818a4fd4e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1533a14ac744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2cad9b50d40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NÆSS TEKST OG FOTO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NÆSS TEKST OG FOTO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NÆSS TEKST OG FOTO ble etablert [år] og holder til i Dolmøy.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NÆSS TEKST OG FOTO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NÆSS TEKST OG FOTO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NÆSS TEKST OG FOTO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Sørdolmveien 116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7252 Dolmøy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938 227 713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NÆSS TEKST OG FOTO</a:t>
            </a:r>
          </a:p>
        </p:txBody>
      </p:sp>
    </p:spTree>
  </p:cSld>
  <p:clrMapOvr>
    <a:masterClrMapping xmlns:a="http://schemas.openxmlformats.org/drawingml/2006/main"/>
  </p:clrMapOvr>
</p:sld>
</file>