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7f372966e04c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6a8e977f304c3e"/>
  </p:sldMasterIdLst>
  <p:sldIdLst>
    <p:sldId xmlns:r="http://schemas.openxmlformats.org/officeDocument/2006/relationships" id="256" r:id="R7cd95079ff0e40a4"/>
    <p:sldId xmlns:r="http://schemas.openxmlformats.org/officeDocument/2006/relationships" id="257" r:id="R1877d0597c9645a3"/>
    <p:sldId xmlns:r="http://schemas.openxmlformats.org/officeDocument/2006/relationships" id="258" r:id="R4106340b626640ce"/>
    <p:sldId xmlns:r="http://schemas.openxmlformats.org/officeDocument/2006/relationships" id="259" r:id="R59aa69b5e77341e4"/>
    <p:sldId xmlns:r="http://schemas.openxmlformats.org/officeDocument/2006/relationships" id="260" r:id="Rc1d5504ea79842d9"/>
    <p:sldId xmlns:r="http://schemas.openxmlformats.org/officeDocument/2006/relationships" id="261" r:id="R93002026849440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6a8e977f304c3e" /><Relationship Type="http://schemas.openxmlformats.org/officeDocument/2006/relationships/slide" Target="/ppt/slides/slide1.xml" Id="R7cd95079ff0e40a4" /><Relationship Type="http://schemas.openxmlformats.org/officeDocument/2006/relationships/slide" Target="/ppt/slides/slide2.xml" Id="R1877d0597c9645a3" /><Relationship Type="http://schemas.openxmlformats.org/officeDocument/2006/relationships/slide" Target="/ppt/slides/slide3.xml" Id="R4106340b626640ce" /><Relationship Type="http://schemas.openxmlformats.org/officeDocument/2006/relationships/slide" Target="/ppt/slides/slide4.xml" Id="R59aa69b5e77341e4" /><Relationship Type="http://schemas.openxmlformats.org/officeDocument/2006/relationships/slide" Target="/ppt/slides/slide5.xml" Id="Rc1d5504ea79842d9" /><Relationship Type="http://schemas.openxmlformats.org/officeDocument/2006/relationships/slide" Target="/ppt/slides/slide6.xml" Id="R93002026849440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d5c0acf3734e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09439c1db4904" /><Relationship Type="http://schemas.openxmlformats.org/officeDocument/2006/relationships/theme" Target="/ppt/slideMasters/theme/theme1.xml" Id="R9957dcfc2bc94c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609439c1db49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bf8028a6d47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5d3ed90ed4a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f96daa3524f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b6d4c981d4d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b0b19ae1648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6390fb06d42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AL-BARKAT EKSPRESS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AL-BARKAT EKSPRESS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AL-BARKAT EKSPRESS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AL-BARKAT EKSPRESS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AL-BARKAT EKSPRESS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AL-BARKAT EKSPRESS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Greåkervei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1718 Greåker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938 229 708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AL-BARKAT EKSPRESS</a:t>
            </a:r>
          </a:p>
        </p:txBody>
      </p:sp>
    </p:spTree>
  </p:cSld>
  <p:clrMapOvr>
    <a:masterClrMapping xmlns:a="http://schemas.openxmlformats.org/drawingml/2006/main"/>
  </p:clrMapOvr>
</p:sld>
</file>