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ba4d6f19caa444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f8ca6e4f0e2431c"/>
  </p:sldMasterIdLst>
  <p:sldIdLst>
    <p:sldId xmlns:r="http://schemas.openxmlformats.org/officeDocument/2006/relationships" id="256" r:id="Rff50f89b44d046b7"/>
    <p:sldId xmlns:r="http://schemas.openxmlformats.org/officeDocument/2006/relationships" id="257" r:id="R32d4fd5996ce4b64"/>
    <p:sldId xmlns:r="http://schemas.openxmlformats.org/officeDocument/2006/relationships" id="258" r:id="Rf31e5349cb434809"/>
    <p:sldId xmlns:r="http://schemas.openxmlformats.org/officeDocument/2006/relationships" id="259" r:id="R94495b2b07784a62"/>
    <p:sldId xmlns:r="http://schemas.openxmlformats.org/officeDocument/2006/relationships" id="260" r:id="R9ae1251a238a48b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f8ca6e4f0e2431c" /><Relationship Type="http://schemas.openxmlformats.org/officeDocument/2006/relationships/slide" Target="/ppt/slides/slide1.xml" Id="Rff50f89b44d046b7" /><Relationship Type="http://schemas.openxmlformats.org/officeDocument/2006/relationships/slide" Target="/ppt/slides/slide2.xml" Id="R32d4fd5996ce4b64" /><Relationship Type="http://schemas.openxmlformats.org/officeDocument/2006/relationships/slide" Target="/ppt/slides/slide3.xml" Id="Rf31e5349cb434809" /><Relationship Type="http://schemas.openxmlformats.org/officeDocument/2006/relationships/slide" Target="/ppt/slides/slide4.xml" Id="R94495b2b07784a62" /><Relationship Type="http://schemas.openxmlformats.org/officeDocument/2006/relationships/slide" Target="/ppt/slides/slide5.xml" Id="R9ae1251a238a48b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8dda083e1544b9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b4b1f1083c4731" /><Relationship Type="http://schemas.openxmlformats.org/officeDocument/2006/relationships/theme" Target="/ppt/slideMasters/theme/theme1.xml" Id="R19be8fba94d54da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7b4b1f1083c473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8fa8efa7d64ad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9853270e48467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9accee46904a7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362b0185cd48d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62dafb3dda49f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AL-BARKAT EKSPRESS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AL-BARKAT EKSPRESS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AL-BARKAT EKSPRESS ble etablert [år] og holder til i Greåker.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AL-BARKAT EKSPRESS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AL-BARKAT EKSPRESS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AL-BARKAT EKSPRESS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Østre Greåkervei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1718 Greåker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938 229 708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AL-BARKAT EKSPRESS</a:t>
            </a:r>
          </a:p>
        </p:txBody>
      </p:sp>
    </p:spTree>
  </p:cSld>
  <p:clrMapOvr>
    <a:masterClrMapping xmlns:a="http://schemas.openxmlformats.org/drawingml/2006/main"/>
  </p:clrMapOvr>
</p:sld>
</file>