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c92f28848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bda0494c2419e"/>
  </p:sldMasterIdLst>
  <p:sldIdLst>
    <p:sldId xmlns:r="http://schemas.openxmlformats.org/officeDocument/2006/relationships" id="256" r:id="R2fefc9bb5a0c45a2"/>
    <p:sldId xmlns:r="http://schemas.openxmlformats.org/officeDocument/2006/relationships" id="257" r:id="R124e2da8b23e40e7"/>
    <p:sldId xmlns:r="http://schemas.openxmlformats.org/officeDocument/2006/relationships" id="258" r:id="Rb4a97a89d79b4d17"/>
    <p:sldId xmlns:r="http://schemas.openxmlformats.org/officeDocument/2006/relationships" id="259" r:id="R9d0ab876edea4759"/>
    <p:sldId xmlns:r="http://schemas.openxmlformats.org/officeDocument/2006/relationships" id="260" r:id="Rd2c5516fc2c04fe2"/>
    <p:sldId xmlns:r="http://schemas.openxmlformats.org/officeDocument/2006/relationships" id="261" r:id="R76aac9d38455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bda0494c2419e" /><Relationship Type="http://schemas.openxmlformats.org/officeDocument/2006/relationships/slide" Target="/ppt/slides/slide1.xml" Id="R2fefc9bb5a0c45a2" /><Relationship Type="http://schemas.openxmlformats.org/officeDocument/2006/relationships/slide" Target="/ppt/slides/slide2.xml" Id="R124e2da8b23e40e7" /><Relationship Type="http://schemas.openxmlformats.org/officeDocument/2006/relationships/slide" Target="/ppt/slides/slide3.xml" Id="Rb4a97a89d79b4d17" /><Relationship Type="http://schemas.openxmlformats.org/officeDocument/2006/relationships/slide" Target="/ppt/slides/slide4.xml" Id="R9d0ab876edea4759" /><Relationship Type="http://schemas.openxmlformats.org/officeDocument/2006/relationships/slide" Target="/ppt/slides/slide5.xml" Id="Rd2c5516fc2c04fe2" /><Relationship Type="http://schemas.openxmlformats.org/officeDocument/2006/relationships/slide" Target="/ppt/slides/slide6.xml" Id="R76aac9d38455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ec3607cbe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3bfecc117468e" /><Relationship Type="http://schemas.openxmlformats.org/officeDocument/2006/relationships/theme" Target="/ppt/slideMasters/theme/theme1.xml" Id="Rca097fbc8e81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3bfecc117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0ffbd0e62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06e1b44aa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ea1571e37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f28b49336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75886678a4e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d2642e1cf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ERNST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cl.ernst@choice.no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938 372 985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