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b7373e59f941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ad97686df04337"/>
  </p:sldMasterIdLst>
  <p:sldIdLst>
    <p:sldId xmlns:r="http://schemas.openxmlformats.org/officeDocument/2006/relationships" id="256" r:id="R04b7889309884eeb"/>
    <p:sldId xmlns:r="http://schemas.openxmlformats.org/officeDocument/2006/relationships" id="257" r:id="Rd058ead4853a48ee"/>
    <p:sldId xmlns:r="http://schemas.openxmlformats.org/officeDocument/2006/relationships" id="258" r:id="R9ab2833f3b894ddd"/>
    <p:sldId xmlns:r="http://schemas.openxmlformats.org/officeDocument/2006/relationships" id="259" r:id="R19ae96fa40464c30"/>
    <p:sldId xmlns:r="http://schemas.openxmlformats.org/officeDocument/2006/relationships" id="260" r:id="Ra0fb901ff7b947cc"/>
    <p:sldId xmlns:r="http://schemas.openxmlformats.org/officeDocument/2006/relationships" id="261" r:id="Ra637bcae23554129"/>
    <p:sldId xmlns:r="http://schemas.openxmlformats.org/officeDocument/2006/relationships" id="262" r:id="R272ffc13fab64a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d97686df04337" /><Relationship Type="http://schemas.openxmlformats.org/officeDocument/2006/relationships/slide" Target="/ppt/slides/slide1.xml" Id="R04b7889309884eeb" /><Relationship Type="http://schemas.openxmlformats.org/officeDocument/2006/relationships/slide" Target="/ppt/slides/slide2.xml" Id="Rd058ead4853a48ee" /><Relationship Type="http://schemas.openxmlformats.org/officeDocument/2006/relationships/slide" Target="/ppt/slides/slide3.xml" Id="R9ab2833f3b894ddd" /><Relationship Type="http://schemas.openxmlformats.org/officeDocument/2006/relationships/slide" Target="/ppt/slides/slide4.xml" Id="R19ae96fa40464c30" /><Relationship Type="http://schemas.openxmlformats.org/officeDocument/2006/relationships/slide" Target="/ppt/slides/slide5.xml" Id="Ra0fb901ff7b947cc" /><Relationship Type="http://schemas.openxmlformats.org/officeDocument/2006/relationships/slide" Target="/ppt/slides/slide6.xml" Id="Ra637bcae23554129" /><Relationship Type="http://schemas.openxmlformats.org/officeDocument/2006/relationships/slide" Target="/ppt/slides/slide7.xml" Id="R272ffc13fab64a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0c83fc4b0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603f64b2f4a46" /><Relationship Type="http://schemas.openxmlformats.org/officeDocument/2006/relationships/theme" Target="/ppt/slideMasters/theme/theme1.xml" Id="Ref07924750db4b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c603f64b2f4a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2a402e904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7d90ac26649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b66b827f847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570c950c5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3b08dbc4844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e80a91c3c4c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a3bb12cce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ERNST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ERNST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81 970 628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5 898 660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18 671 939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48 893 436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cl.ernst@choice.no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938 372 985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