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da55b0ee7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73ed347d14b73"/>
  </p:sldMasterIdLst>
  <p:sldIdLst>
    <p:sldId xmlns:r="http://schemas.openxmlformats.org/officeDocument/2006/relationships" id="256" r:id="Rb8d81a66887544bf"/>
    <p:sldId xmlns:r="http://schemas.openxmlformats.org/officeDocument/2006/relationships" id="257" r:id="Ra91c28cefacd4259"/>
    <p:sldId xmlns:r="http://schemas.openxmlformats.org/officeDocument/2006/relationships" id="258" r:id="R3535f24b5ac541df"/>
    <p:sldId xmlns:r="http://schemas.openxmlformats.org/officeDocument/2006/relationships" id="259" r:id="R023ef47a81994699"/>
    <p:sldId xmlns:r="http://schemas.openxmlformats.org/officeDocument/2006/relationships" id="260" r:id="Ra72a2e935cdb46ac"/>
    <p:sldId xmlns:r="http://schemas.openxmlformats.org/officeDocument/2006/relationships" id="261" r:id="R10cc0c002a944af7"/>
    <p:sldId xmlns:r="http://schemas.openxmlformats.org/officeDocument/2006/relationships" id="262" r:id="Re7fd1df00ac0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73ed347d14b73" /><Relationship Type="http://schemas.openxmlformats.org/officeDocument/2006/relationships/slide" Target="/ppt/slides/slide1.xml" Id="Rb8d81a66887544bf" /><Relationship Type="http://schemas.openxmlformats.org/officeDocument/2006/relationships/slide" Target="/ppt/slides/slide2.xml" Id="Ra91c28cefacd4259" /><Relationship Type="http://schemas.openxmlformats.org/officeDocument/2006/relationships/slide" Target="/ppt/slides/slide3.xml" Id="R3535f24b5ac541df" /><Relationship Type="http://schemas.openxmlformats.org/officeDocument/2006/relationships/slide" Target="/ppt/slides/slide4.xml" Id="R023ef47a81994699" /><Relationship Type="http://schemas.openxmlformats.org/officeDocument/2006/relationships/slide" Target="/ppt/slides/slide5.xml" Id="Ra72a2e935cdb46ac" /><Relationship Type="http://schemas.openxmlformats.org/officeDocument/2006/relationships/slide" Target="/ppt/slides/slide6.xml" Id="R10cc0c002a944af7" /><Relationship Type="http://schemas.openxmlformats.org/officeDocument/2006/relationships/slide" Target="/ppt/slides/slide7.xml" Id="Re7fd1df00ac0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7f8ebf7a7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3835348384e1d" /><Relationship Type="http://schemas.openxmlformats.org/officeDocument/2006/relationships/theme" Target="/ppt/slideMasters/theme/theme1.xml" Id="R039f750e9ed6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3835348384e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c6d88f3a3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0236511a3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6e6f90c93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21d060713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ae7482da9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1c8a766a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42d1f26f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CARLSON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CARLSON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CARLSON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CARLSON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CARLSON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CARLSON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220 344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23 670 930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113 299 620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120 847 141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CARLSON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ALF CARLSON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CARLSON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938 381 690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CARLSON AS</a:t>
            </a:r>
          </a:p>
        </p:txBody>
      </p:sp>
    </p:spTree>
  </p:cSld>
  <p:clrMapOvr>
    <a:masterClrMapping xmlns:a="http://schemas.openxmlformats.org/drawingml/2006/main"/>
  </p:clrMapOvr>
</p:sld>
</file>