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74bdc0f55d4e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a3d04b6a584d0f"/>
  </p:sldMasterIdLst>
  <p:sldIdLst>
    <p:sldId xmlns:r="http://schemas.openxmlformats.org/officeDocument/2006/relationships" id="256" r:id="Rd1ddc21d19ca408a"/>
    <p:sldId xmlns:r="http://schemas.openxmlformats.org/officeDocument/2006/relationships" id="257" r:id="Rdf9a9b97ad67422c"/>
    <p:sldId xmlns:r="http://schemas.openxmlformats.org/officeDocument/2006/relationships" id="258" r:id="Rbc2487b197294341"/>
    <p:sldId xmlns:r="http://schemas.openxmlformats.org/officeDocument/2006/relationships" id="259" r:id="R46cb5b8224314773"/>
    <p:sldId xmlns:r="http://schemas.openxmlformats.org/officeDocument/2006/relationships" id="260" r:id="R28fc5b29584f479f"/>
    <p:sldId xmlns:r="http://schemas.openxmlformats.org/officeDocument/2006/relationships" id="261" r:id="Re0e755bfe72b4c32"/>
    <p:sldId xmlns:r="http://schemas.openxmlformats.org/officeDocument/2006/relationships" id="262" r:id="R5329bd0d73b746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a3d04b6a584d0f" /><Relationship Type="http://schemas.openxmlformats.org/officeDocument/2006/relationships/slide" Target="/ppt/slides/slide1.xml" Id="Rd1ddc21d19ca408a" /><Relationship Type="http://schemas.openxmlformats.org/officeDocument/2006/relationships/slide" Target="/ppt/slides/slide2.xml" Id="Rdf9a9b97ad67422c" /><Relationship Type="http://schemas.openxmlformats.org/officeDocument/2006/relationships/slide" Target="/ppt/slides/slide3.xml" Id="Rbc2487b197294341" /><Relationship Type="http://schemas.openxmlformats.org/officeDocument/2006/relationships/slide" Target="/ppt/slides/slide4.xml" Id="R46cb5b8224314773" /><Relationship Type="http://schemas.openxmlformats.org/officeDocument/2006/relationships/slide" Target="/ppt/slides/slide5.xml" Id="R28fc5b29584f479f" /><Relationship Type="http://schemas.openxmlformats.org/officeDocument/2006/relationships/slide" Target="/ppt/slides/slide6.xml" Id="Re0e755bfe72b4c32" /><Relationship Type="http://schemas.openxmlformats.org/officeDocument/2006/relationships/slide" Target="/ppt/slides/slide7.xml" Id="R5329bd0d73b746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be2cd036040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f382a70034532" /><Relationship Type="http://schemas.openxmlformats.org/officeDocument/2006/relationships/theme" Target="/ppt/slideMasters/theme/theme1.xml" Id="Re16053f68c094f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5f382a700345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718335fe547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162e6982949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18b4ed6a843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21a257d1b43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16c6651cf45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96498053644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91dea774c49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 HOLDING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−1 198 888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−814 971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27 869 669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28 813 866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MICAL JAKOBSEN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JAKOBSEN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SARAH JACOBSEN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SOLOPPGANG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LOTTE HELÉN HANSEN SETSÅ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Vesterålsgata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938 394 849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 HOLDING AS</a:t>
            </a:r>
          </a:p>
        </p:txBody>
      </p:sp>
    </p:spTree>
  </p:cSld>
  <p:clrMapOvr>
    <a:masterClrMapping xmlns:a="http://schemas.openxmlformats.org/drawingml/2006/main"/>
  </p:clrMapOvr>
</p:sld>
</file>