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e99252196f42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70cd41b49a4361"/>
  </p:sldMasterIdLst>
  <p:sldIdLst>
    <p:sldId xmlns:r="http://schemas.openxmlformats.org/officeDocument/2006/relationships" id="256" r:id="R6e74aeebba804dd9"/>
    <p:sldId xmlns:r="http://schemas.openxmlformats.org/officeDocument/2006/relationships" id="257" r:id="R574c16930d28405c"/>
    <p:sldId xmlns:r="http://schemas.openxmlformats.org/officeDocument/2006/relationships" id="258" r:id="R470da3a2951949c7"/>
    <p:sldId xmlns:r="http://schemas.openxmlformats.org/officeDocument/2006/relationships" id="259" r:id="Rf4e9cab331d441b6"/>
    <p:sldId xmlns:r="http://schemas.openxmlformats.org/officeDocument/2006/relationships" id="260" r:id="Rba26b627af104c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70cd41b49a4361" /><Relationship Type="http://schemas.openxmlformats.org/officeDocument/2006/relationships/slide" Target="/ppt/slides/slide1.xml" Id="R6e74aeebba804dd9" /><Relationship Type="http://schemas.openxmlformats.org/officeDocument/2006/relationships/slide" Target="/ppt/slides/slide2.xml" Id="R574c16930d28405c" /><Relationship Type="http://schemas.openxmlformats.org/officeDocument/2006/relationships/slide" Target="/ppt/slides/slide3.xml" Id="R470da3a2951949c7" /><Relationship Type="http://schemas.openxmlformats.org/officeDocument/2006/relationships/slide" Target="/ppt/slides/slide4.xml" Id="Rf4e9cab331d441b6" /><Relationship Type="http://schemas.openxmlformats.org/officeDocument/2006/relationships/slide" Target="/ppt/slides/slide5.xml" Id="Rba26b627af104c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8c9375a29c4a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ef6174808437c" /><Relationship Type="http://schemas.openxmlformats.org/officeDocument/2006/relationships/theme" Target="/ppt/slideMasters/theme/theme1.xml" Id="R83d763452fb444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8ef617480843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5e6323b0f41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42436bb384a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9c35af1064b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90336cc0149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29f721b954a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ADAMSEN-HOLDING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ADAMSEN-HOLDING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ADAMSEN-HOLDING AS ble etablert [år] og holder til i Greåker.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ADAMSEN-HOLDING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ADAMSEN-HOLDING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ADAMSEN-HOLDING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Krokstien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1718 Greåker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938 408 521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ADAMSEN-HOLDING AS</a:t>
            </a:r>
          </a:p>
        </p:txBody>
      </p:sp>
    </p:spTree>
  </p:cSld>
  <p:clrMapOvr>
    <a:masterClrMapping xmlns:a="http://schemas.openxmlformats.org/drawingml/2006/main"/>
  </p:clrMapOvr>
</p:sld>
</file>