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17813167f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8d00cdcc342b7"/>
  </p:sldMasterIdLst>
  <p:sldIdLst>
    <p:sldId xmlns:r="http://schemas.openxmlformats.org/officeDocument/2006/relationships" id="256" r:id="R95bdc00af9594711"/>
    <p:sldId xmlns:r="http://schemas.openxmlformats.org/officeDocument/2006/relationships" id="257" r:id="R8a9e83b7a13747b2"/>
    <p:sldId xmlns:r="http://schemas.openxmlformats.org/officeDocument/2006/relationships" id="258" r:id="Rb05746a626f944b0"/>
    <p:sldId xmlns:r="http://schemas.openxmlformats.org/officeDocument/2006/relationships" id="259" r:id="R783623d96db24e9a"/>
    <p:sldId xmlns:r="http://schemas.openxmlformats.org/officeDocument/2006/relationships" id="260" r:id="Rad5b953bcedd404f"/>
    <p:sldId xmlns:r="http://schemas.openxmlformats.org/officeDocument/2006/relationships" id="261" r:id="R7262ba1bbc4a4495"/>
    <p:sldId xmlns:r="http://schemas.openxmlformats.org/officeDocument/2006/relationships" id="262" r:id="Rdd790d56f643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8d00cdcc342b7" /><Relationship Type="http://schemas.openxmlformats.org/officeDocument/2006/relationships/slide" Target="/ppt/slides/slide1.xml" Id="R95bdc00af9594711" /><Relationship Type="http://schemas.openxmlformats.org/officeDocument/2006/relationships/slide" Target="/ppt/slides/slide2.xml" Id="R8a9e83b7a13747b2" /><Relationship Type="http://schemas.openxmlformats.org/officeDocument/2006/relationships/slide" Target="/ppt/slides/slide3.xml" Id="Rb05746a626f944b0" /><Relationship Type="http://schemas.openxmlformats.org/officeDocument/2006/relationships/slide" Target="/ppt/slides/slide4.xml" Id="R783623d96db24e9a" /><Relationship Type="http://schemas.openxmlformats.org/officeDocument/2006/relationships/slide" Target="/ppt/slides/slide5.xml" Id="Rad5b953bcedd404f" /><Relationship Type="http://schemas.openxmlformats.org/officeDocument/2006/relationships/slide" Target="/ppt/slides/slide6.xml" Id="R7262ba1bbc4a4495" /><Relationship Type="http://schemas.openxmlformats.org/officeDocument/2006/relationships/slide" Target="/ppt/slides/slide7.xml" Id="Rdd790d56f643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8d2952ba1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96fbf5943443e" /><Relationship Type="http://schemas.openxmlformats.org/officeDocument/2006/relationships/theme" Target="/ppt/slideMasters/theme/theme1.xml" Id="R061a51b5686d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96fbf594344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1af544b0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08706a0f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f023606a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c8f737a6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ceb09f1e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658f628ce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ee0f254a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