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6f115a578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7d136a2a994357"/>
  </p:sldMasterIdLst>
  <p:sldIdLst>
    <p:sldId xmlns:r="http://schemas.openxmlformats.org/officeDocument/2006/relationships" id="256" r:id="Rf51c8c628bf34500"/>
    <p:sldId xmlns:r="http://schemas.openxmlformats.org/officeDocument/2006/relationships" id="257" r:id="R3907c9f628994e5f"/>
    <p:sldId xmlns:r="http://schemas.openxmlformats.org/officeDocument/2006/relationships" id="258" r:id="R313b8a3723244eaa"/>
    <p:sldId xmlns:r="http://schemas.openxmlformats.org/officeDocument/2006/relationships" id="259" r:id="Rdbeb0ffabcd54276"/>
    <p:sldId xmlns:r="http://schemas.openxmlformats.org/officeDocument/2006/relationships" id="260" r:id="Ra71b5cfd38424aa0"/>
    <p:sldId xmlns:r="http://schemas.openxmlformats.org/officeDocument/2006/relationships" id="261" r:id="R5609de55d5e444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d136a2a994357" /><Relationship Type="http://schemas.openxmlformats.org/officeDocument/2006/relationships/slide" Target="/ppt/slides/slide1.xml" Id="Rf51c8c628bf34500" /><Relationship Type="http://schemas.openxmlformats.org/officeDocument/2006/relationships/slide" Target="/ppt/slides/slide2.xml" Id="R3907c9f628994e5f" /><Relationship Type="http://schemas.openxmlformats.org/officeDocument/2006/relationships/slide" Target="/ppt/slides/slide3.xml" Id="R313b8a3723244eaa" /><Relationship Type="http://schemas.openxmlformats.org/officeDocument/2006/relationships/slide" Target="/ppt/slides/slide4.xml" Id="Rdbeb0ffabcd54276" /><Relationship Type="http://schemas.openxmlformats.org/officeDocument/2006/relationships/slide" Target="/ppt/slides/slide5.xml" Id="Ra71b5cfd38424aa0" /><Relationship Type="http://schemas.openxmlformats.org/officeDocument/2006/relationships/slide" Target="/ppt/slides/slide6.xml" Id="R5609de55d5e444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d1ac7fea84c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eecf91d1f42cc" /><Relationship Type="http://schemas.openxmlformats.org/officeDocument/2006/relationships/theme" Target="/ppt/slideMasters/theme/theme1.xml" Id="R8ac71c1d438049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eecf91d1f42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ce54716a940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ceff27887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e42b7710a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d60f4233541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2af609cc94f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f650bc25c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ALEKSANDRA SALWIN NAILS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938 460 310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ALEKSANDRA SALWIN NAILS</a:t>
            </a:r>
          </a:p>
        </p:txBody>
      </p:sp>
    </p:spTree>
  </p:cSld>
  <p:clrMapOvr>
    <a:masterClrMapping xmlns:a="http://schemas.openxmlformats.org/drawingml/2006/main"/>
  </p:clrMapOvr>
</p:sld>
</file>