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43fa26bab48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507636f8e4963"/>
  </p:sldMasterIdLst>
  <p:sldIdLst>
    <p:sldId xmlns:r="http://schemas.openxmlformats.org/officeDocument/2006/relationships" id="256" r:id="R479f9f8b5cbf420b"/>
    <p:sldId xmlns:r="http://schemas.openxmlformats.org/officeDocument/2006/relationships" id="257" r:id="R9bc2aebc7d824715"/>
    <p:sldId xmlns:r="http://schemas.openxmlformats.org/officeDocument/2006/relationships" id="258" r:id="R629f6784adfe4b55"/>
    <p:sldId xmlns:r="http://schemas.openxmlformats.org/officeDocument/2006/relationships" id="259" r:id="R95b03627ef424885"/>
    <p:sldId xmlns:r="http://schemas.openxmlformats.org/officeDocument/2006/relationships" id="260" r:id="R9fbcd4c52e5a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507636f8e4963" /><Relationship Type="http://schemas.openxmlformats.org/officeDocument/2006/relationships/slide" Target="/ppt/slides/slide1.xml" Id="R479f9f8b5cbf420b" /><Relationship Type="http://schemas.openxmlformats.org/officeDocument/2006/relationships/slide" Target="/ppt/slides/slide2.xml" Id="R9bc2aebc7d824715" /><Relationship Type="http://schemas.openxmlformats.org/officeDocument/2006/relationships/slide" Target="/ppt/slides/slide3.xml" Id="R629f6784adfe4b55" /><Relationship Type="http://schemas.openxmlformats.org/officeDocument/2006/relationships/slide" Target="/ppt/slides/slide4.xml" Id="R95b03627ef424885" /><Relationship Type="http://schemas.openxmlformats.org/officeDocument/2006/relationships/slide" Target="/ppt/slides/slide5.xml" Id="R9fbcd4c52e5a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26c947b16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2ac7a52774f57" /><Relationship Type="http://schemas.openxmlformats.org/officeDocument/2006/relationships/theme" Target="/ppt/slideMasters/theme/theme1.xml" Id="Re000fc9669ee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2ac7a52774f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fc1b8dab6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b7fdf35c2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57ac99e5a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3901d9eb8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788829463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ALEKSANDRA SALWIN NAILS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ALEKSANDRA SALWIN NAILS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938 460 310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