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ed2e434f6c4d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8a7d21bc6a44ea"/>
  </p:sldMasterIdLst>
  <p:sldIdLst>
    <p:sldId xmlns:r="http://schemas.openxmlformats.org/officeDocument/2006/relationships" id="256" r:id="R04f86be421284378"/>
    <p:sldId xmlns:r="http://schemas.openxmlformats.org/officeDocument/2006/relationships" id="257" r:id="Rfb5f3df5e23b4953"/>
    <p:sldId xmlns:r="http://schemas.openxmlformats.org/officeDocument/2006/relationships" id="258" r:id="R026c6c03de5445b1"/>
    <p:sldId xmlns:r="http://schemas.openxmlformats.org/officeDocument/2006/relationships" id="259" r:id="R7b1463317c294956"/>
    <p:sldId xmlns:r="http://schemas.openxmlformats.org/officeDocument/2006/relationships" id="260" r:id="R1a9cb59dcf7a4f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8a7d21bc6a44ea" /><Relationship Type="http://schemas.openxmlformats.org/officeDocument/2006/relationships/slide" Target="/ppt/slides/slide1.xml" Id="R04f86be421284378" /><Relationship Type="http://schemas.openxmlformats.org/officeDocument/2006/relationships/slide" Target="/ppt/slides/slide2.xml" Id="Rfb5f3df5e23b4953" /><Relationship Type="http://schemas.openxmlformats.org/officeDocument/2006/relationships/slide" Target="/ppt/slides/slide3.xml" Id="R026c6c03de5445b1" /><Relationship Type="http://schemas.openxmlformats.org/officeDocument/2006/relationships/slide" Target="/ppt/slides/slide4.xml" Id="R7b1463317c294956" /><Relationship Type="http://schemas.openxmlformats.org/officeDocument/2006/relationships/slide" Target="/ppt/slides/slide5.xml" Id="R1a9cb59dcf7a4f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6af3eb4ce94c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e2e05e139496e" /><Relationship Type="http://schemas.openxmlformats.org/officeDocument/2006/relationships/theme" Target="/ppt/slideMasters/theme/theme1.xml" Id="Rd86d30463c6f49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8e2e05e13949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5718f4f994c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bcea4ecdf4e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af4ceaf8442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8e3e7f8b446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1f3525a204d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GULEN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GULEN KOMMUNE ble etablert [år] og holder til i Eivindvik.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Eivindvikvegen 1119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5966 Eivindvik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 78 20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postmottak@gulen.kommune.no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www.gulen.kommune.no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938 497 524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GULEN KOMMUNE</a:t>
            </a:r>
          </a:p>
        </p:txBody>
      </p:sp>
    </p:spTree>
  </p:cSld>
  <p:clrMapOvr>
    <a:masterClrMapping xmlns:a="http://schemas.openxmlformats.org/drawingml/2006/main"/>
  </p:clrMapOvr>
</p:sld>
</file>