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6d63e10597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76232c26246d8"/>
  </p:sldMasterIdLst>
  <p:sldIdLst>
    <p:sldId xmlns:r="http://schemas.openxmlformats.org/officeDocument/2006/relationships" id="256" r:id="R41176bceb4c34864"/>
    <p:sldId xmlns:r="http://schemas.openxmlformats.org/officeDocument/2006/relationships" id="257" r:id="Rad1046cbf91e461a"/>
    <p:sldId xmlns:r="http://schemas.openxmlformats.org/officeDocument/2006/relationships" id="258" r:id="R2c861cc8069d41e3"/>
    <p:sldId xmlns:r="http://schemas.openxmlformats.org/officeDocument/2006/relationships" id="259" r:id="Rcad0c115889848c0"/>
    <p:sldId xmlns:r="http://schemas.openxmlformats.org/officeDocument/2006/relationships" id="260" r:id="Ra1ec5fab3c27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76232c26246d8" /><Relationship Type="http://schemas.openxmlformats.org/officeDocument/2006/relationships/slide" Target="/ppt/slides/slide1.xml" Id="R41176bceb4c34864" /><Relationship Type="http://schemas.openxmlformats.org/officeDocument/2006/relationships/slide" Target="/ppt/slides/slide2.xml" Id="Rad1046cbf91e461a" /><Relationship Type="http://schemas.openxmlformats.org/officeDocument/2006/relationships/slide" Target="/ppt/slides/slide3.xml" Id="R2c861cc8069d41e3" /><Relationship Type="http://schemas.openxmlformats.org/officeDocument/2006/relationships/slide" Target="/ppt/slides/slide4.xml" Id="Rcad0c115889848c0" /><Relationship Type="http://schemas.openxmlformats.org/officeDocument/2006/relationships/slide" Target="/ppt/slides/slide5.xml" Id="Ra1ec5fab3c27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b77df5a9e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4134a16d4ea1" /><Relationship Type="http://schemas.openxmlformats.org/officeDocument/2006/relationships/theme" Target="/ppt/slideMasters/theme/theme1.xml" Id="Ra937d0a93da0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44134a16d4e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437579060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f7bc49ba8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26877851f44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5fb923bb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ec7a076a4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FRELSESARMEEN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FRELSESARMEEN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938 498 318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