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13585d0bd943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1cf34a991147ed"/>
  </p:sldMasterIdLst>
  <p:sldIdLst>
    <p:sldId xmlns:r="http://schemas.openxmlformats.org/officeDocument/2006/relationships" id="256" r:id="Rf8c32aaaa16f4c7d"/>
    <p:sldId xmlns:r="http://schemas.openxmlformats.org/officeDocument/2006/relationships" id="257" r:id="Rd3ed97d9f0154d5a"/>
    <p:sldId xmlns:r="http://schemas.openxmlformats.org/officeDocument/2006/relationships" id="258" r:id="R08253f94742f460c"/>
    <p:sldId xmlns:r="http://schemas.openxmlformats.org/officeDocument/2006/relationships" id="259" r:id="Rf4d898344a114f03"/>
    <p:sldId xmlns:r="http://schemas.openxmlformats.org/officeDocument/2006/relationships" id="260" r:id="Rc7d5f6e6177c4e11"/>
    <p:sldId xmlns:r="http://schemas.openxmlformats.org/officeDocument/2006/relationships" id="261" r:id="R59397304d0ab42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cf34a991147ed" /><Relationship Type="http://schemas.openxmlformats.org/officeDocument/2006/relationships/slide" Target="/ppt/slides/slide1.xml" Id="Rf8c32aaaa16f4c7d" /><Relationship Type="http://schemas.openxmlformats.org/officeDocument/2006/relationships/slide" Target="/ppt/slides/slide2.xml" Id="Rd3ed97d9f0154d5a" /><Relationship Type="http://schemas.openxmlformats.org/officeDocument/2006/relationships/slide" Target="/ppt/slides/slide3.xml" Id="R08253f94742f460c" /><Relationship Type="http://schemas.openxmlformats.org/officeDocument/2006/relationships/slide" Target="/ppt/slides/slide4.xml" Id="Rf4d898344a114f03" /><Relationship Type="http://schemas.openxmlformats.org/officeDocument/2006/relationships/slide" Target="/ppt/slides/slide5.xml" Id="Rc7d5f6e6177c4e11" /><Relationship Type="http://schemas.openxmlformats.org/officeDocument/2006/relationships/slide" Target="/ppt/slides/slide6.xml" Id="R59397304d0ab42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f049346d548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5be8a960b4a47" /><Relationship Type="http://schemas.openxmlformats.org/officeDocument/2006/relationships/theme" Target="/ppt/slideMasters/theme/theme1.xml" Id="R9fb3bceb2a244e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15be8a960b4a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c0f75531148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73d547bae4d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cdaf9e87747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c61a0f5cf43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c8461096346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dee5c994b44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Kyrres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65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938 548 560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