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610a64a81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07cf1ed31419d"/>
  </p:sldMasterIdLst>
  <p:sldIdLst>
    <p:sldId xmlns:r="http://schemas.openxmlformats.org/officeDocument/2006/relationships" id="256" r:id="R190b76aded50465f"/>
    <p:sldId xmlns:r="http://schemas.openxmlformats.org/officeDocument/2006/relationships" id="257" r:id="R102bf6184fa7446f"/>
    <p:sldId xmlns:r="http://schemas.openxmlformats.org/officeDocument/2006/relationships" id="258" r:id="R5a08157f4c45400d"/>
    <p:sldId xmlns:r="http://schemas.openxmlformats.org/officeDocument/2006/relationships" id="259" r:id="R0a501e4fa3a24416"/>
    <p:sldId xmlns:r="http://schemas.openxmlformats.org/officeDocument/2006/relationships" id="260" r:id="Rfe3900d32380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07cf1ed31419d" /><Relationship Type="http://schemas.openxmlformats.org/officeDocument/2006/relationships/slide" Target="/ppt/slides/slide1.xml" Id="R190b76aded50465f" /><Relationship Type="http://schemas.openxmlformats.org/officeDocument/2006/relationships/slide" Target="/ppt/slides/slide2.xml" Id="R102bf6184fa7446f" /><Relationship Type="http://schemas.openxmlformats.org/officeDocument/2006/relationships/slide" Target="/ppt/slides/slide3.xml" Id="R5a08157f4c45400d" /><Relationship Type="http://schemas.openxmlformats.org/officeDocument/2006/relationships/slide" Target="/ppt/slides/slide4.xml" Id="R0a501e4fa3a24416" /><Relationship Type="http://schemas.openxmlformats.org/officeDocument/2006/relationships/slide" Target="/ppt/slides/slide5.xml" Id="Rfe3900d32380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a63aef14b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daa8d7394b4d" /><Relationship Type="http://schemas.openxmlformats.org/officeDocument/2006/relationships/theme" Target="/ppt/slideMasters/theme/theme1.xml" Id="Re9d81eb105cb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bdaa8d739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e167f0d3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260445233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43200eab0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f652529e1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3325cbe1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