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379815ecca4a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a4d93bfc334284"/>
  </p:sldMasterIdLst>
  <p:sldIdLst>
    <p:sldId xmlns:r="http://schemas.openxmlformats.org/officeDocument/2006/relationships" id="256" r:id="R7c931a3995124c99"/>
    <p:sldId xmlns:r="http://schemas.openxmlformats.org/officeDocument/2006/relationships" id="257" r:id="R6cdae1be132b4f7c"/>
    <p:sldId xmlns:r="http://schemas.openxmlformats.org/officeDocument/2006/relationships" id="258" r:id="Rd7345be993c943db"/>
    <p:sldId xmlns:r="http://schemas.openxmlformats.org/officeDocument/2006/relationships" id="259" r:id="Rc940bc7b24b24851"/>
    <p:sldId xmlns:r="http://schemas.openxmlformats.org/officeDocument/2006/relationships" id="260" r:id="Ra4f974dc73ec4c74"/>
    <p:sldId xmlns:r="http://schemas.openxmlformats.org/officeDocument/2006/relationships" id="261" r:id="R8d5328a19e7f46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a4d93bfc334284" /><Relationship Type="http://schemas.openxmlformats.org/officeDocument/2006/relationships/slide" Target="/ppt/slides/slide1.xml" Id="R7c931a3995124c99" /><Relationship Type="http://schemas.openxmlformats.org/officeDocument/2006/relationships/slide" Target="/ppt/slides/slide2.xml" Id="R6cdae1be132b4f7c" /><Relationship Type="http://schemas.openxmlformats.org/officeDocument/2006/relationships/slide" Target="/ppt/slides/slide3.xml" Id="Rd7345be993c943db" /><Relationship Type="http://schemas.openxmlformats.org/officeDocument/2006/relationships/slide" Target="/ppt/slides/slide4.xml" Id="Rc940bc7b24b24851" /><Relationship Type="http://schemas.openxmlformats.org/officeDocument/2006/relationships/slide" Target="/ppt/slides/slide5.xml" Id="Ra4f974dc73ec4c74" /><Relationship Type="http://schemas.openxmlformats.org/officeDocument/2006/relationships/slide" Target="/ppt/slides/slide6.xml" Id="R8d5328a19e7f46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4a23af6610549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4a6089a9a0460d" /><Relationship Type="http://schemas.openxmlformats.org/officeDocument/2006/relationships/theme" Target="/ppt/slideMasters/theme/theme1.xml" Id="Rc4ba622dcdc146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4a6089a9a0460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b2b86845234c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64369e27d24c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d2a097371c48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cfa5762b9f4c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244b27ec874a9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4d10bf9e6a4c9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BERGEN RØDE KORS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RØDE KORS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Sandviksbodene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5035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30 79 79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bergen@redcross.no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938 567 409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BERGEN RØDE KORS</a:t>
            </a:r>
          </a:p>
        </p:txBody>
      </p:sp>
    </p:spTree>
  </p:cSld>
  <p:clrMapOvr>
    <a:masterClrMapping xmlns:a="http://schemas.openxmlformats.org/drawingml/2006/main"/>
  </p:clrMapOvr>
</p:sld>
</file>