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c3bc1f3271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4d2eea52d4ef4"/>
  </p:sldMasterIdLst>
  <p:sldIdLst>
    <p:sldId xmlns:r="http://schemas.openxmlformats.org/officeDocument/2006/relationships" id="256" r:id="R171da2e9cc5444e5"/>
    <p:sldId xmlns:r="http://schemas.openxmlformats.org/officeDocument/2006/relationships" id="257" r:id="Rf00914e295964454"/>
    <p:sldId xmlns:r="http://schemas.openxmlformats.org/officeDocument/2006/relationships" id="258" r:id="Rebbedbcdb7224113"/>
    <p:sldId xmlns:r="http://schemas.openxmlformats.org/officeDocument/2006/relationships" id="259" r:id="Rfdc5ed4bcf034e24"/>
    <p:sldId xmlns:r="http://schemas.openxmlformats.org/officeDocument/2006/relationships" id="260" r:id="R79df92b570aa4d9a"/>
    <p:sldId xmlns:r="http://schemas.openxmlformats.org/officeDocument/2006/relationships" id="261" r:id="R04ee061e3bbd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4d2eea52d4ef4" /><Relationship Type="http://schemas.openxmlformats.org/officeDocument/2006/relationships/slide" Target="/ppt/slides/slide1.xml" Id="R171da2e9cc5444e5" /><Relationship Type="http://schemas.openxmlformats.org/officeDocument/2006/relationships/slide" Target="/ppt/slides/slide2.xml" Id="Rf00914e295964454" /><Relationship Type="http://schemas.openxmlformats.org/officeDocument/2006/relationships/slide" Target="/ppt/slides/slide3.xml" Id="Rebbedbcdb7224113" /><Relationship Type="http://schemas.openxmlformats.org/officeDocument/2006/relationships/slide" Target="/ppt/slides/slide4.xml" Id="Rfdc5ed4bcf034e24" /><Relationship Type="http://schemas.openxmlformats.org/officeDocument/2006/relationships/slide" Target="/ppt/slides/slide5.xml" Id="R79df92b570aa4d9a" /><Relationship Type="http://schemas.openxmlformats.org/officeDocument/2006/relationships/slide" Target="/ppt/slides/slide6.xml" Id="R04ee061e3bbd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17b00ab9340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76a01b42b4860" /><Relationship Type="http://schemas.openxmlformats.org/officeDocument/2006/relationships/theme" Target="/ppt/slideMasters/theme/theme1.xml" Id="R5761952fbdcd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d76a01b42b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4d5a0e521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c4c069d7b4f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4da976b2a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dcff350bb4f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669131d8243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ccad559c9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RØDE KORS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40 656 171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69 320 916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72 988 705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79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bergen@redcross.no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938 567 409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