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002b9ab9d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0c03574ac4f1f"/>
  </p:sldMasterIdLst>
  <p:sldIdLst>
    <p:sldId xmlns:r="http://schemas.openxmlformats.org/officeDocument/2006/relationships" id="256" r:id="R378c66c03dcd40bd"/>
    <p:sldId xmlns:r="http://schemas.openxmlformats.org/officeDocument/2006/relationships" id="257" r:id="Re1df425830b04ced"/>
    <p:sldId xmlns:r="http://schemas.openxmlformats.org/officeDocument/2006/relationships" id="258" r:id="R1cd6069c93cf4b86"/>
    <p:sldId xmlns:r="http://schemas.openxmlformats.org/officeDocument/2006/relationships" id="259" r:id="Rdfe9e2a487094056"/>
    <p:sldId xmlns:r="http://schemas.openxmlformats.org/officeDocument/2006/relationships" id="260" r:id="R5f3cb92eb1fb4047"/>
    <p:sldId xmlns:r="http://schemas.openxmlformats.org/officeDocument/2006/relationships" id="261" r:id="R49a0bfd5b00b4e51"/>
    <p:sldId xmlns:r="http://schemas.openxmlformats.org/officeDocument/2006/relationships" id="262" r:id="R4ac6937606db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0c03574ac4f1f" /><Relationship Type="http://schemas.openxmlformats.org/officeDocument/2006/relationships/slide" Target="/ppt/slides/slide1.xml" Id="R378c66c03dcd40bd" /><Relationship Type="http://schemas.openxmlformats.org/officeDocument/2006/relationships/slide" Target="/ppt/slides/slide2.xml" Id="Re1df425830b04ced" /><Relationship Type="http://schemas.openxmlformats.org/officeDocument/2006/relationships/slide" Target="/ppt/slides/slide3.xml" Id="R1cd6069c93cf4b86" /><Relationship Type="http://schemas.openxmlformats.org/officeDocument/2006/relationships/slide" Target="/ppt/slides/slide4.xml" Id="Rdfe9e2a487094056" /><Relationship Type="http://schemas.openxmlformats.org/officeDocument/2006/relationships/slide" Target="/ppt/slides/slide5.xml" Id="R5f3cb92eb1fb4047" /><Relationship Type="http://schemas.openxmlformats.org/officeDocument/2006/relationships/slide" Target="/ppt/slides/slide6.xml" Id="R49a0bfd5b00b4e51" /><Relationship Type="http://schemas.openxmlformats.org/officeDocument/2006/relationships/slide" Target="/ppt/slides/slide7.xml" Id="R4ac6937606db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cae591a74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d02a31b54642" /><Relationship Type="http://schemas.openxmlformats.org/officeDocument/2006/relationships/theme" Target="/ppt/slideMasters/theme/theme1.xml" Id="Re3986c24b5e9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3d02a31b5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4684b44f1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ff8f8036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25641550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de35df93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325592985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73e8c333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20dbfb17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KINESISK NORSK HANDELSSELSKAP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9 948 759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KOLLSTRØM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KOLLSTRØM  –  36,0 %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Auens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938 584 958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