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389bad909443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2ac0b4a48248db"/>
  </p:sldMasterIdLst>
  <p:sldIdLst>
    <p:sldId xmlns:r="http://schemas.openxmlformats.org/officeDocument/2006/relationships" id="256" r:id="Rb7d0d8466d854a34"/>
    <p:sldId xmlns:r="http://schemas.openxmlformats.org/officeDocument/2006/relationships" id="257" r:id="Rf7179b8905914626"/>
    <p:sldId xmlns:r="http://schemas.openxmlformats.org/officeDocument/2006/relationships" id="258" r:id="R606caee741834ed7"/>
    <p:sldId xmlns:r="http://schemas.openxmlformats.org/officeDocument/2006/relationships" id="259" r:id="R56b8b9c10340424b"/>
    <p:sldId xmlns:r="http://schemas.openxmlformats.org/officeDocument/2006/relationships" id="260" r:id="Rb96a26b83a8742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2ac0b4a48248db" /><Relationship Type="http://schemas.openxmlformats.org/officeDocument/2006/relationships/slide" Target="/ppt/slides/slide1.xml" Id="Rb7d0d8466d854a34" /><Relationship Type="http://schemas.openxmlformats.org/officeDocument/2006/relationships/slide" Target="/ppt/slides/slide2.xml" Id="Rf7179b8905914626" /><Relationship Type="http://schemas.openxmlformats.org/officeDocument/2006/relationships/slide" Target="/ppt/slides/slide3.xml" Id="R606caee741834ed7" /><Relationship Type="http://schemas.openxmlformats.org/officeDocument/2006/relationships/slide" Target="/ppt/slides/slide4.xml" Id="R56b8b9c10340424b" /><Relationship Type="http://schemas.openxmlformats.org/officeDocument/2006/relationships/slide" Target="/ppt/slides/slide5.xml" Id="Rb96a26b83a8742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9a2df5639a48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27de3d02d24737" /><Relationship Type="http://schemas.openxmlformats.org/officeDocument/2006/relationships/theme" Target="/ppt/slideMasters/theme/theme1.xml" Id="Rd38b65dd0ece46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27de3d02d247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4a24a89b74c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37205403144f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f3a09a7b6042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072b04b4824f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7523c0057c4f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LEVANGER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LEVANGER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LEVANGER KOMMUNE ble etablert [år] og holder til i Levanger.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LEVANGER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LEVANGER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LEVANGER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den godes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7600 Levanger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74052500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postmottak@levanger.kommune.no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www.levanger.kommune.no/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938 587 051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LEVANGER KOMMUNE</a:t>
            </a:r>
          </a:p>
        </p:txBody>
      </p:sp>
    </p:spTree>
  </p:cSld>
  <p:clrMapOvr>
    <a:masterClrMapping xmlns:a="http://schemas.openxmlformats.org/drawingml/2006/main"/>
  </p:clrMapOvr>
</p:sld>
</file>