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0d51e09f9f43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61a041a67d4e13"/>
  </p:sldMasterIdLst>
  <p:sldIdLst>
    <p:sldId xmlns:r="http://schemas.openxmlformats.org/officeDocument/2006/relationships" id="256" r:id="Rf785e942b8d64abd"/>
    <p:sldId xmlns:r="http://schemas.openxmlformats.org/officeDocument/2006/relationships" id="257" r:id="Ra516b26a48a649b7"/>
    <p:sldId xmlns:r="http://schemas.openxmlformats.org/officeDocument/2006/relationships" id="258" r:id="R3fe52bd2394c48b4"/>
    <p:sldId xmlns:r="http://schemas.openxmlformats.org/officeDocument/2006/relationships" id="259" r:id="Rff247eba167b4e24"/>
    <p:sldId xmlns:r="http://schemas.openxmlformats.org/officeDocument/2006/relationships" id="260" r:id="Raafee319c0f340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61a041a67d4e13" /><Relationship Type="http://schemas.openxmlformats.org/officeDocument/2006/relationships/slide" Target="/ppt/slides/slide1.xml" Id="Rf785e942b8d64abd" /><Relationship Type="http://schemas.openxmlformats.org/officeDocument/2006/relationships/slide" Target="/ppt/slides/slide2.xml" Id="Ra516b26a48a649b7" /><Relationship Type="http://schemas.openxmlformats.org/officeDocument/2006/relationships/slide" Target="/ppt/slides/slide3.xml" Id="R3fe52bd2394c48b4" /><Relationship Type="http://schemas.openxmlformats.org/officeDocument/2006/relationships/slide" Target="/ppt/slides/slide4.xml" Id="Rff247eba167b4e24" /><Relationship Type="http://schemas.openxmlformats.org/officeDocument/2006/relationships/slide" Target="/ppt/slides/slide5.xml" Id="Raafee319c0f340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423bbd640f4e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c4e5c059847b2" /><Relationship Type="http://schemas.openxmlformats.org/officeDocument/2006/relationships/theme" Target="/ppt/slideMasters/theme/theme1.xml" Id="Rbef8bf5d1fa74d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8c4e5c059847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81c76b8a249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6fae11b4143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de362d3fc41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de63e8af545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4a5ac37454f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MIDT-NORSK GJENSIDIG BRANNKASSE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MIDT-NORSK GJENSIDIG BRANNKASSE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82 36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stjordal@gjensidige.no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gjensidige.no/stjørdal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938 587 140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