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29fcaa96d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292aa536c4838"/>
  </p:sldMasterIdLst>
  <p:sldIdLst>
    <p:sldId xmlns:r="http://schemas.openxmlformats.org/officeDocument/2006/relationships" id="256" r:id="R92db728809c9424e"/>
    <p:sldId xmlns:r="http://schemas.openxmlformats.org/officeDocument/2006/relationships" id="257" r:id="R74b9814abaf64e43"/>
    <p:sldId xmlns:r="http://schemas.openxmlformats.org/officeDocument/2006/relationships" id="258" r:id="Rb81ea9d54cea4605"/>
    <p:sldId xmlns:r="http://schemas.openxmlformats.org/officeDocument/2006/relationships" id="259" r:id="R32bf8d6a638c480d"/>
    <p:sldId xmlns:r="http://schemas.openxmlformats.org/officeDocument/2006/relationships" id="260" r:id="R72c47cdc6515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292aa536c4838" /><Relationship Type="http://schemas.openxmlformats.org/officeDocument/2006/relationships/slide" Target="/ppt/slides/slide1.xml" Id="R92db728809c9424e" /><Relationship Type="http://schemas.openxmlformats.org/officeDocument/2006/relationships/slide" Target="/ppt/slides/slide2.xml" Id="R74b9814abaf64e43" /><Relationship Type="http://schemas.openxmlformats.org/officeDocument/2006/relationships/slide" Target="/ppt/slides/slide3.xml" Id="Rb81ea9d54cea4605" /><Relationship Type="http://schemas.openxmlformats.org/officeDocument/2006/relationships/slide" Target="/ppt/slides/slide4.xml" Id="R32bf8d6a638c480d" /><Relationship Type="http://schemas.openxmlformats.org/officeDocument/2006/relationships/slide" Target="/ppt/slides/slide5.xml" Id="R72c47cdc6515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796debf18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37c34f2542b0" /><Relationship Type="http://schemas.openxmlformats.org/officeDocument/2006/relationships/theme" Target="/ppt/slideMasters/theme/theme1.xml" Id="R44b4b7af3594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c37c34f25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c62a5a971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02499bcf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68789bac5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621434e0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bab9b1f08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KOMMUNE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04 82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