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0d0612fb574d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883d0e28374a55"/>
  </p:sldMasterIdLst>
  <p:sldIdLst>
    <p:sldId xmlns:r="http://schemas.openxmlformats.org/officeDocument/2006/relationships" id="256" r:id="Racf3c947282d4247"/>
    <p:sldId xmlns:r="http://schemas.openxmlformats.org/officeDocument/2006/relationships" id="257" r:id="Rff5f8ab878e747d2"/>
    <p:sldId xmlns:r="http://schemas.openxmlformats.org/officeDocument/2006/relationships" id="258" r:id="R96f8808d51934765"/>
    <p:sldId xmlns:r="http://schemas.openxmlformats.org/officeDocument/2006/relationships" id="259" r:id="R0758853fee1a4209"/>
    <p:sldId xmlns:r="http://schemas.openxmlformats.org/officeDocument/2006/relationships" id="260" r:id="Ra9d06e24863e436b"/>
    <p:sldId xmlns:r="http://schemas.openxmlformats.org/officeDocument/2006/relationships" id="261" r:id="R7e551ca2a08342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883d0e28374a55" /><Relationship Type="http://schemas.openxmlformats.org/officeDocument/2006/relationships/slide" Target="/ppt/slides/slide1.xml" Id="Racf3c947282d4247" /><Relationship Type="http://schemas.openxmlformats.org/officeDocument/2006/relationships/slide" Target="/ppt/slides/slide2.xml" Id="Rff5f8ab878e747d2" /><Relationship Type="http://schemas.openxmlformats.org/officeDocument/2006/relationships/slide" Target="/ppt/slides/slide3.xml" Id="R96f8808d51934765" /><Relationship Type="http://schemas.openxmlformats.org/officeDocument/2006/relationships/slide" Target="/ppt/slides/slide4.xml" Id="R0758853fee1a4209" /><Relationship Type="http://schemas.openxmlformats.org/officeDocument/2006/relationships/slide" Target="/ppt/slides/slide5.xml" Id="Ra9d06e24863e436b" /><Relationship Type="http://schemas.openxmlformats.org/officeDocument/2006/relationships/slide" Target="/ppt/slides/slide6.xml" Id="R7e551ca2a08342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94036cf10245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d83af27fd4a6d" /><Relationship Type="http://schemas.openxmlformats.org/officeDocument/2006/relationships/theme" Target="/ppt/slideMasters/theme/theme1.xml" Id="R93b9a4b958d44c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bd83af27fd4a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2c051f10547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b00b9802b4f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00d5f94aa4f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b9bbc79e545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844398e9d4c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87531c99844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STOREBRAND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STOREBRAND NORGE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−38 399 052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565 764 322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3 391 087 432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3 447 846 422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Storebrand Asset Management AS, 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www.storebrand.no/fond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938 651 728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</a:t>
            </a:r>
          </a:p>
        </p:txBody>
      </p:sp>
    </p:spTree>
  </p:cSld>
  <p:clrMapOvr>
    <a:masterClrMapping xmlns:a="http://schemas.openxmlformats.org/drawingml/2006/main"/>
  </p:clrMapOvr>
</p:sld>
</file>