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4a9cd5b5a042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21f89debfe4e7b"/>
  </p:sldMasterIdLst>
  <p:sldIdLst>
    <p:sldId xmlns:r="http://schemas.openxmlformats.org/officeDocument/2006/relationships" id="256" r:id="R198f8d7caf2b45b4"/>
    <p:sldId xmlns:r="http://schemas.openxmlformats.org/officeDocument/2006/relationships" id="257" r:id="R4caa8c7c78a64254"/>
    <p:sldId xmlns:r="http://schemas.openxmlformats.org/officeDocument/2006/relationships" id="258" r:id="R7c1a5054171f47be"/>
    <p:sldId xmlns:r="http://schemas.openxmlformats.org/officeDocument/2006/relationships" id="259" r:id="Ra09bd2ec66204b21"/>
    <p:sldId xmlns:r="http://schemas.openxmlformats.org/officeDocument/2006/relationships" id="260" r:id="R3c8e70c39ab4473a"/>
    <p:sldId xmlns:r="http://schemas.openxmlformats.org/officeDocument/2006/relationships" id="261" r:id="R03f5f3cc1e8d44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21f89debfe4e7b" /><Relationship Type="http://schemas.openxmlformats.org/officeDocument/2006/relationships/slide" Target="/ppt/slides/slide1.xml" Id="R198f8d7caf2b45b4" /><Relationship Type="http://schemas.openxmlformats.org/officeDocument/2006/relationships/slide" Target="/ppt/slides/slide2.xml" Id="R4caa8c7c78a64254" /><Relationship Type="http://schemas.openxmlformats.org/officeDocument/2006/relationships/slide" Target="/ppt/slides/slide3.xml" Id="R7c1a5054171f47be" /><Relationship Type="http://schemas.openxmlformats.org/officeDocument/2006/relationships/slide" Target="/ppt/slides/slide4.xml" Id="Ra09bd2ec66204b21" /><Relationship Type="http://schemas.openxmlformats.org/officeDocument/2006/relationships/slide" Target="/ppt/slides/slide5.xml" Id="R3c8e70c39ab4473a" /><Relationship Type="http://schemas.openxmlformats.org/officeDocument/2006/relationships/slide" Target="/ppt/slides/slide6.xml" Id="R03f5f3cc1e8d44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da43076c0540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f3f0899784f8d" /><Relationship Type="http://schemas.openxmlformats.org/officeDocument/2006/relationships/theme" Target="/ppt/slideMasters/theme/theme1.xml" Id="R3a07e74ac5bf4b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9f3f0899784f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4b10be06741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61276d79e4a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b5887fc2942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d1ae7b0504d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5c69207994c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ee0ec7a7b41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10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www.nes.kommune.no/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938 679 088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KOMMUNE</a:t>
            </a:r>
          </a:p>
        </p:txBody>
      </p:sp>
    </p:spTree>
  </p:cSld>
  <p:clrMapOvr>
    <a:masterClrMapping xmlns:a="http://schemas.openxmlformats.org/drawingml/2006/main"/>
  </p:clrMapOvr>
</p:sld>
</file>