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b12ea1098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3e078966442ae"/>
  </p:sldMasterIdLst>
  <p:sldIdLst>
    <p:sldId xmlns:r="http://schemas.openxmlformats.org/officeDocument/2006/relationships" id="256" r:id="R7045a7e7a861418c"/>
    <p:sldId xmlns:r="http://schemas.openxmlformats.org/officeDocument/2006/relationships" id="257" r:id="Rf57517a2090b498b"/>
    <p:sldId xmlns:r="http://schemas.openxmlformats.org/officeDocument/2006/relationships" id="258" r:id="R17168bb5892540d0"/>
    <p:sldId xmlns:r="http://schemas.openxmlformats.org/officeDocument/2006/relationships" id="259" r:id="R3df98d976dea419d"/>
    <p:sldId xmlns:r="http://schemas.openxmlformats.org/officeDocument/2006/relationships" id="260" r:id="R969df02ee576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3e078966442ae" /><Relationship Type="http://schemas.openxmlformats.org/officeDocument/2006/relationships/slide" Target="/ppt/slides/slide1.xml" Id="R7045a7e7a861418c" /><Relationship Type="http://schemas.openxmlformats.org/officeDocument/2006/relationships/slide" Target="/ppt/slides/slide2.xml" Id="Rf57517a2090b498b" /><Relationship Type="http://schemas.openxmlformats.org/officeDocument/2006/relationships/slide" Target="/ppt/slides/slide3.xml" Id="R17168bb5892540d0" /><Relationship Type="http://schemas.openxmlformats.org/officeDocument/2006/relationships/slide" Target="/ppt/slides/slide4.xml" Id="R3df98d976dea419d" /><Relationship Type="http://schemas.openxmlformats.org/officeDocument/2006/relationships/slide" Target="/ppt/slides/slide5.xml" Id="R969df02ee576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0c8de01b3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95b28a3e4e0f" /><Relationship Type="http://schemas.openxmlformats.org/officeDocument/2006/relationships/theme" Target="/ppt/slideMasters/theme/theme1.xml" Id="R66541e4ad913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195b28a3e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4b128cae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d8c2d182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32cb3fb7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68a4cc0fe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b74f3f35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