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d3f930e22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43906f0ee4b7b"/>
  </p:sldMasterIdLst>
  <p:sldIdLst>
    <p:sldId xmlns:r="http://schemas.openxmlformats.org/officeDocument/2006/relationships" id="256" r:id="R90864b816ba44465"/>
    <p:sldId xmlns:r="http://schemas.openxmlformats.org/officeDocument/2006/relationships" id="257" r:id="R777b160dc9af470d"/>
    <p:sldId xmlns:r="http://schemas.openxmlformats.org/officeDocument/2006/relationships" id="258" r:id="Rd30c475f4e164a82"/>
    <p:sldId xmlns:r="http://schemas.openxmlformats.org/officeDocument/2006/relationships" id="259" r:id="R3b790cdf0a674ead"/>
    <p:sldId xmlns:r="http://schemas.openxmlformats.org/officeDocument/2006/relationships" id="260" r:id="R930b88ef028a4a90"/>
    <p:sldId xmlns:r="http://schemas.openxmlformats.org/officeDocument/2006/relationships" id="261" r:id="R9ad355c8b46140bf"/>
    <p:sldId xmlns:r="http://schemas.openxmlformats.org/officeDocument/2006/relationships" id="262" r:id="R4f9dda64949b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43906f0ee4b7b" /><Relationship Type="http://schemas.openxmlformats.org/officeDocument/2006/relationships/slide" Target="/ppt/slides/slide1.xml" Id="R90864b816ba44465" /><Relationship Type="http://schemas.openxmlformats.org/officeDocument/2006/relationships/slide" Target="/ppt/slides/slide2.xml" Id="R777b160dc9af470d" /><Relationship Type="http://schemas.openxmlformats.org/officeDocument/2006/relationships/slide" Target="/ppt/slides/slide3.xml" Id="Rd30c475f4e164a82" /><Relationship Type="http://schemas.openxmlformats.org/officeDocument/2006/relationships/slide" Target="/ppt/slides/slide4.xml" Id="R3b790cdf0a674ead" /><Relationship Type="http://schemas.openxmlformats.org/officeDocument/2006/relationships/slide" Target="/ppt/slides/slide5.xml" Id="R930b88ef028a4a90" /><Relationship Type="http://schemas.openxmlformats.org/officeDocument/2006/relationships/slide" Target="/ppt/slides/slide6.xml" Id="R9ad355c8b46140bf" /><Relationship Type="http://schemas.openxmlformats.org/officeDocument/2006/relationships/slide" Target="/ppt/slides/slide7.xml" Id="R4f9dda64949b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5ed738025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ed6bb1584f4d" /><Relationship Type="http://schemas.openxmlformats.org/officeDocument/2006/relationships/theme" Target="/ppt/slideMasters/theme/theme1.xml" Id="R86911a5a997c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0ed6bb158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bf45baca3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76d5b735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9286ac40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8631288dd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1d8d9e747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f65fe47b2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56947747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