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c456bad44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b9a64f47f4e48"/>
  </p:sldMasterIdLst>
  <p:sldIdLst>
    <p:sldId xmlns:r="http://schemas.openxmlformats.org/officeDocument/2006/relationships" id="256" r:id="Rc801547613524549"/>
    <p:sldId xmlns:r="http://schemas.openxmlformats.org/officeDocument/2006/relationships" id="257" r:id="R4837bab97fb84a86"/>
    <p:sldId xmlns:r="http://schemas.openxmlformats.org/officeDocument/2006/relationships" id="258" r:id="R5babe86d8e414fa5"/>
    <p:sldId xmlns:r="http://schemas.openxmlformats.org/officeDocument/2006/relationships" id="259" r:id="R2319663e631547d4"/>
    <p:sldId xmlns:r="http://schemas.openxmlformats.org/officeDocument/2006/relationships" id="260" r:id="Ref6624290f254f8c"/>
    <p:sldId xmlns:r="http://schemas.openxmlformats.org/officeDocument/2006/relationships" id="261" r:id="R760a0c0df83e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b9a64f47f4e48" /><Relationship Type="http://schemas.openxmlformats.org/officeDocument/2006/relationships/slide" Target="/ppt/slides/slide1.xml" Id="Rc801547613524549" /><Relationship Type="http://schemas.openxmlformats.org/officeDocument/2006/relationships/slide" Target="/ppt/slides/slide2.xml" Id="R4837bab97fb84a86" /><Relationship Type="http://schemas.openxmlformats.org/officeDocument/2006/relationships/slide" Target="/ppt/slides/slide3.xml" Id="R5babe86d8e414fa5" /><Relationship Type="http://schemas.openxmlformats.org/officeDocument/2006/relationships/slide" Target="/ppt/slides/slide4.xml" Id="R2319663e631547d4" /><Relationship Type="http://schemas.openxmlformats.org/officeDocument/2006/relationships/slide" Target="/ppt/slides/slide5.xml" Id="Ref6624290f254f8c" /><Relationship Type="http://schemas.openxmlformats.org/officeDocument/2006/relationships/slide" Target="/ppt/slides/slide6.xml" Id="R760a0c0df83e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4bbe3500d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8b4d56f7e48d8" /><Relationship Type="http://schemas.openxmlformats.org/officeDocument/2006/relationships/theme" Target="/ppt/slideMasters/theme/theme1.xml" Id="R612d319f7700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8b4d56f7e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75bf850a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cc91800e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599f06f9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45d06ef9f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15402674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00c4b8f8c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CANICA AS</a:t>
            </a:r>
          </a:p>
        </p:txBody>
      </p:sp>
    </p:spTree>
  </p:cSld>
  <p:clrMapOvr>
    <a:masterClrMapping xmlns:a="http://schemas.openxmlformats.org/drawingml/2006/main"/>
  </p:clrMapOvr>
</p:sld>
</file>