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1fa14790c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325a20b8c4b7b"/>
  </p:sldMasterIdLst>
  <p:sldIdLst>
    <p:sldId xmlns:r="http://schemas.openxmlformats.org/officeDocument/2006/relationships" id="256" r:id="R76604b7a71c74cd5"/>
    <p:sldId xmlns:r="http://schemas.openxmlformats.org/officeDocument/2006/relationships" id="257" r:id="Rf4a0635217724a63"/>
    <p:sldId xmlns:r="http://schemas.openxmlformats.org/officeDocument/2006/relationships" id="258" r:id="R8fe895a48a604f99"/>
    <p:sldId xmlns:r="http://schemas.openxmlformats.org/officeDocument/2006/relationships" id="259" r:id="Rf24ab2e1f3d943f3"/>
    <p:sldId xmlns:r="http://schemas.openxmlformats.org/officeDocument/2006/relationships" id="260" r:id="Rff3dc3c8f6ba44d4"/>
    <p:sldId xmlns:r="http://schemas.openxmlformats.org/officeDocument/2006/relationships" id="261" r:id="R340debf1bab943d5"/>
    <p:sldId xmlns:r="http://schemas.openxmlformats.org/officeDocument/2006/relationships" id="262" r:id="Rc492126e36ed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325a20b8c4b7b" /><Relationship Type="http://schemas.openxmlformats.org/officeDocument/2006/relationships/slide" Target="/ppt/slides/slide1.xml" Id="R76604b7a71c74cd5" /><Relationship Type="http://schemas.openxmlformats.org/officeDocument/2006/relationships/slide" Target="/ppt/slides/slide2.xml" Id="Rf4a0635217724a63" /><Relationship Type="http://schemas.openxmlformats.org/officeDocument/2006/relationships/slide" Target="/ppt/slides/slide3.xml" Id="R8fe895a48a604f99" /><Relationship Type="http://schemas.openxmlformats.org/officeDocument/2006/relationships/slide" Target="/ppt/slides/slide4.xml" Id="Rf24ab2e1f3d943f3" /><Relationship Type="http://schemas.openxmlformats.org/officeDocument/2006/relationships/slide" Target="/ppt/slides/slide5.xml" Id="Rff3dc3c8f6ba44d4" /><Relationship Type="http://schemas.openxmlformats.org/officeDocument/2006/relationships/slide" Target="/ppt/slides/slide6.xml" Id="R340debf1bab943d5" /><Relationship Type="http://schemas.openxmlformats.org/officeDocument/2006/relationships/slide" Target="/ppt/slides/slide7.xml" Id="Rc492126e36ed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f9e4ef3ec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20991bd941b1" /><Relationship Type="http://schemas.openxmlformats.org/officeDocument/2006/relationships/theme" Target="/ppt/slideMasters/theme/theme1.xml" Id="R59941a95ab87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420991bd9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f2a519d9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38b837d58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cb77cfcd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6015c709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f9dc3296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df7d678c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dd185e3f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−219 259 849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1 823 586 710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15 192 717 137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17 219 729 991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