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f0e688ba7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2198084784e91"/>
  </p:sldMasterIdLst>
  <p:sldIdLst>
    <p:sldId xmlns:r="http://schemas.openxmlformats.org/officeDocument/2006/relationships" id="256" r:id="Rf7808ef750ef45c6"/>
    <p:sldId xmlns:r="http://schemas.openxmlformats.org/officeDocument/2006/relationships" id="257" r:id="Rfa9f25fce5da4d23"/>
    <p:sldId xmlns:r="http://schemas.openxmlformats.org/officeDocument/2006/relationships" id="258" r:id="Rb833722318574bec"/>
    <p:sldId xmlns:r="http://schemas.openxmlformats.org/officeDocument/2006/relationships" id="259" r:id="R81f6ffc0ac084381"/>
    <p:sldId xmlns:r="http://schemas.openxmlformats.org/officeDocument/2006/relationships" id="260" r:id="R0b3fc4c59e7a4d37"/>
    <p:sldId xmlns:r="http://schemas.openxmlformats.org/officeDocument/2006/relationships" id="261" r:id="Re0f66a57de5543e0"/>
    <p:sldId xmlns:r="http://schemas.openxmlformats.org/officeDocument/2006/relationships" id="262" r:id="R276c598ccab7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2198084784e91" /><Relationship Type="http://schemas.openxmlformats.org/officeDocument/2006/relationships/slide" Target="/ppt/slides/slide1.xml" Id="Rf7808ef750ef45c6" /><Relationship Type="http://schemas.openxmlformats.org/officeDocument/2006/relationships/slide" Target="/ppt/slides/slide2.xml" Id="Rfa9f25fce5da4d23" /><Relationship Type="http://schemas.openxmlformats.org/officeDocument/2006/relationships/slide" Target="/ppt/slides/slide3.xml" Id="Rb833722318574bec" /><Relationship Type="http://schemas.openxmlformats.org/officeDocument/2006/relationships/slide" Target="/ppt/slides/slide4.xml" Id="R81f6ffc0ac084381" /><Relationship Type="http://schemas.openxmlformats.org/officeDocument/2006/relationships/slide" Target="/ppt/slides/slide5.xml" Id="R0b3fc4c59e7a4d37" /><Relationship Type="http://schemas.openxmlformats.org/officeDocument/2006/relationships/slide" Target="/ppt/slides/slide6.xml" Id="Re0f66a57de5543e0" /><Relationship Type="http://schemas.openxmlformats.org/officeDocument/2006/relationships/slide" Target="/ppt/slides/slide7.xml" Id="R276c598ccab7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d4506b2fa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b766d5da44fa" /><Relationship Type="http://schemas.openxmlformats.org/officeDocument/2006/relationships/theme" Target="/ppt/slideMasters/theme/theme1.xml" Id="R599821811b1e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db766d5da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f1cfc4be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7b6c109b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3a9a7d95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64831a1b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580c8139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4f4cf17b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243dcf75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ØMF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AKSJEINVESTERINGER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LJM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ASA</a:t>
            </a:r>
          </a:p>
        </p:txBody>
      </p:sp>
    </p:spTree>
  </p:cSld>
  <p:clrMapOvr>
    <a:masterClrMapping xmlns:a="http://schemas.openxmlformats.org/drawingml/2006/main"/>
  </p:clrMapOvr>
</p:sld>
</file>