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794cafd9f544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eb40afadb049b8"/>
  </p:sldMasterIdLst>
  <p:sldIdLst>
    <p:sldId xmlns:r="http://schemas.openxmlformats.org/officeDocument/2006/relationships" id="256" r:id="R32b73c65cafe4fcc"/>
    <p:sldId xmlns:r="http://schemas.openxmlformats.org/officeDocument/2006/relationships" id="257" r:id="Rc79429d197414713"/>
    <p:sldId xmlns:r="http://schemas.openxmlformats.org/officeDocument/2006/relationships" id="258" r:id="R07b3a875bb1040c0"/>
    <p:sldId xmlns:r="http://schemas.openxmlformats.org/officeDocument/2006/relationships" id="259" r:id="R3828f6ab8330406b"/>
    <p:sldId xmlns:r="http://schemas.openxmlformats.org/officeDocument/2006/relationships" id="260" r:id="Rf0c48cdc3e7d45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b40afadb049b8" /><Relationship Type="http://schemas.openxmlformats.org/officeDocument/2006/relationships/slide" Target="/ppt/slides/slide1.xml" Id="R32b73c65cafe4fcc" /><Relationship Type="http://schemas.openxmlformats.org/officeDocument/2006/relationships/slide" Target="/ppt/slides/slide2.xml" Id="Rc79429d197414713" /><Relationship Type="http://schemas.openxmlformats.org/officeDocument/2006/relationships/slide" Target="/ppt/slides/slide3.xml" Id="R07b3a875bb1040c0" /><Relationship Type="http://schemas.openxmlformats.org/officeDocument/2006/relationships/slide" Target="/ppt/slides/slide4.xml" Id="R3828f6ab8330406b" /><Relationship Type="http://schemas.openxmlformats.org/officeDocument/2006/relationships/slide" Target="/ppt/slides/slide5.xml" Id="Rf0c48cdc3e7d45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f5f103d71f46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608490aa74b58" /><Relationship Type="http://schemas.openxmlformats.org/officeDocument/2006/relationships/theme" Target="/ppt/slideMasters/theme/theme1.xml" Id="R418bb9412f2340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c608490aa74b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e50e3f63746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c7d4379e14c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c1857a82d40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4b8c59a9f49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44f96806f4a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NORSK SJØMANNSFORBUND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SJØMANNSFORBUND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SJØMANNSFORBUND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SJØMANNSFORBUND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SJØMANNSFORBUND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SJØMANNSFORBUND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Rosenkrantzgate 15-17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58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firmapost@sjomannsforbundet.no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www.sjomannsforbundet.no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938 709 599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NORSK SJØMANNSFORBUND</a:t>
            </a:r>
          </a:p>
        </p:txBody>
      </p:sp>
    </p:spTree>
  </p:cSld>
  <p:clrMapOvr>
    <a:masterClrMapping xmlns:a="http://schemas.openxmlformats.org/drawingml/2006/main"/>
  </p:clrMapOvr>
</p:sld>
</file>