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5116ceefdb45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7020171cef4fa6"/>
  </p:sldMasterIdLst>
  <p:sldIdLst>
    <p:sldId xmlns:r="http://schemas.openxmlformats.org/officeDocument/2006/relationships" id="256" r:id="R56a2454c423a4437"/>
    <p:sldId xmlns:r="http://schemas.openxmlformats.org/officeDocument/2006/relationships" id="257" r:id="R2e9a77150f9e4ba0"/>
    <p:sldId xmlns:r="http://schemas.openxmlformats.org/officeDocument/2006/relationships" id="258" r:id="Ree8723459ec94078"/>
    <p:sldId xmlns:r="http://schemas.openxmlformats.org/officeDocument/2006/relationships" id="259" r:id="R653a289c32b3469b"/>
    <p:sldId xmlns:r="http://schemas.openxmlformats.org/officeDocument/2006/relationships" id="260" r:id="Rf6eaa942858647b6"/>
    <p:sldId xmlns:r="http://schemas.openxmlformats.org/officeDocument/2006/relationships" id="261" r:id="R7b77c3dc801447b2"/>
    <p:sldId xmlns:r="http://schemas.openxmlformats.org/officeDocument/2006/relationships" id="262" r:id="R61f8fa25e78f4c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7020171cef4fa6" /><Relationship Type="http://schemas.openxmlformats.org/officeDocument/2006/relationships/slide" Target="/ppt/slides/slide1.xml" Id="R56a2454c423a4437" /><Relationship Type="http://schemas.openxmlformats.org/officeDocument/2006/relationships/slide" Target="/ppt/slides/slide2.xml" Id="R2e9a77150f9e4ba0" /><Relationship Type="http://schemas.openxmlformats.org/officeDocument/2006/relationships/slide" Target="/ppt/slides/slide3.xml" Id="Ree8723459ec94078" /><Relationship Type="http://schemas.openxmlformats.org/officeDocument/2006/relationships/slide" Target="/ppt/slides/slide4.xml" Id="R653a289c32b3469b" /><Relationship Type="http://schemas.openxmlformats.org/officeDocument/2006/relationships/slide" Target="/ppt/slides/slide5.xml" Id="Rf6eaa942858647b6" /><Relationship Type="http://schemas.openxmlformats.org/officeDocument/2006/relationships/slide" Target="/ppt/slides/slide6.xml" Id="R7b77c3dc801447b2" /><Relationship Type="http://schemas.openxmlformats.org/officeDocument/2006/relationships/slide" Target="/ppt/slides/slide7.xml" Id="R61f8fa25e78f4c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20e6a9e92f43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471c0bd7a4aa5" /><Relationship Type="http://schemas.openxmlformats.org/officeDocument/2006/relationships/theme" Target="/ppt/slideMasters/theme/theme1.xml" Id="R903152f416e646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0471c0bd7a4a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145b436d9f4f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2b4105e6fb4e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740a2fee543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39b45088b44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16efaf2d0a43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eb8eed96c42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dcd3fb2f242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MODUM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MODUM REGNSKAP AS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8 455 214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386 320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286 925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335 412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2 156 533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EIRIN JANSEN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Hovdeveien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78 86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938 712 085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MODUM REGNSKAP AS</a:t>
            </a:r>
          </a:p>
        </p:txBody>
      </p:sp>
    </p:spTree>
  </p:cSld>
  <p:clrMapOvr>
    <a:masterClrMapping xmlns:a="http://schemas.openxmlformats.org/drawingml/2006/main"/>
  </p:clrMapOvr>
</p:sld>
</file>