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cce2bc5db84d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676d1ed8794d58"/>
  </p:sldMasterIdLst>
  <p:sldIdLst>
    <p:sldId xmlns:r="http://schemas.openxmlformats.org/officeDocument/2006/relationships" id="256" r:id="R81efd9bd4eb14a0c"/>
    <p:sldId xmlns:r="http://schemas.openxmlformats.org/officeDocument/2006/relationships" id="257" r:id="R4419a9b10d75460d"/>
    <p:sldId xmlns:r="http://schemas.openxmlformats.org/officeDocument/2006/relationships" id="258" r:id="R2e389598187d48c5"/>
    <p:sldId xmlns:r="http://schemas.openxmlformats.org/officeDocument/2006/relationships" id="259" r:id="Rb91543954b1045d6"/>
    <p:sldId xmlns:r="http://schemas.openxmlformats.org/officeDocument/2006/relationships" id="260" r:id="R0d2f9434c10c4f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676d1ed8794d58" /><Relationship Type="http://schemas.openxmlformats.org/officeDocument/2006/relationships/slide" Target="/ppt/slides/slide1.xml" Id="R81efd9bd4eb14a0c" /><Relationship Type="http://schemas.openxmlformats.org/officeDocument/2006/relationships/slide" Target="/ppt/slides/slide2.xml" Id="R4419a9b10d75460d" /><Relationship Type="http://schemas.openxmlformats.org/officeDocument/2006/relationships/slide" Target="/ppt/slides/slide3.xml" Id="R2e389598187d48c5" /><Relationship Type="http://schemas.openxmlformats.org/officeDocument/2006/relationships/slide" Target="/ppt/slides/slide4.xml" Id="Rb91543954b1045d6" /><Relationship Type="http://schemas.openxmlformats.org/officeDocument/2006/relationships/slide" Target="/ppt/slides/slide5.xml" Id="R0d2f9434c10c4f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ed09188e040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a8f8f098c4f77" /><Relationship Type="http://schemas.openxmlformats.org/officeDocument/2006/relationships/theme" Target="/ppt/slideMasters/theme/theme1.xml" Id="R8fb0693cf5b44e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ca8f8f098c4f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7393a53a24b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c9249e9c741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12ba5ab9f4e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c800b986440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570f51c8440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71 NORD UNGDOMSBEDRIFT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71 NORD UNGDOMSBEDRIFT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 NORD UNGDOMSBEDRIFT ble etablert [år] og holder til i Honningsvåg.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71 NORD UNGDOMSBEDRIFT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71 NORD UNGDOMSBEDRIFT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71 NORD UNGDOMSBEDRIFT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Nordkapp videregående skole, Klubbveien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9750 Honningsvåg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938 717 621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71 NORD UNGDOMSBEDRIFT</a:t>
            </a:r>
          </a:p>
        </p:txBody>
      </p:sp>
    </p:spTree>
  </p:cSld>
  <p:clrMapOvr>
    <a:masterClrMapping xmlns:a="http://schemas.openxmlformats.org/drawingml/2006/main"/>
  </p:clrMapOvr>
</p:sld>
</file>