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018a3283bd4f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afc0141b514295"/>
  </p:sldMasterIdLst>
  <p:sldIdLst>
    <p:sldId xmlns:r="http://schemas.openxmlformats.org/officeDocument/2006/relationships" id="256" r:id="R6f1335c3b7d34f4b"/>
    <p:sldId xmlns:r="http://schemas.openxmlformats.org/officeDocument/2006/relationships" id="257" r:id="R35802e9eae9d43ca"/>
    <p:sldId xmlns:r="http://schemas.openxmlformats.org/officeDocument/2006/relationships" id="258" r:id="Raa33e60836574b53"/>
    <p:sldId xmlns:r="http://schemas.openxmlformats.org/officeDocument/2006/relationships" id="259" r:id="R2a298d951c434f9a"/>
    <p:sldId xmlns:r="http://schemas.openxmlformats.org/officeDocument/2006/relationships" id="260" r:id="Rfa48de8a9c3845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afc0141b514295" /><Relationship Type="http://schemas.openxmlformats.org/officeDocument/2006/relationships/slide" Target="/ppt/slides/slide1.xml" Id="R6f1335c3b7d34f4b" /><Relationship Type="http://schemas.openxmlformats.org/officeDocument/2006/relationships/slide" Target="/ppt/slides/slide2.xml" Id="R35802e9eae9d43ca" /><Relationship Type="http://schemas.openxmlformats.org/officeDocument/2006/relationships/slide" Target="/ppt/slides/slide3.xml" Id="Raa33e60836574b53" /><Relationship Type="http://schemas.openxmlformats.org/officeDocument/2006/relationships/slide" Target="/ppt/slides/slide4.xml" Id="R2a298d951c434f9a" /><Relationship Type="http://schemas.openxmlformats.org/officeDocument/2006/relationships/slide" Target="/ppt/slides/slide5.xml" Id="Rfa48de8a9c3845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7be40cb8b74c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e51717906475b" /><Relationship Type="http://schemas.openxmlformats.org/officeDocument/2006/relationships/theme" Target="/ppt/slideMasters/theme/theme1.xml" Id="R3ebe6604f66d48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8e5171790647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71c19b29b4c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f452689d843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e9334f7b546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925ff66f444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7dc3ff45d41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GULVTEKNIKK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GULVTEKNIKK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GULVTEKNIKK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GULVTEKNIKK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GULVTEKNIKK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GULVTEKNIKK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Vallerveien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938 727 872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GULVTEKNIKK AS</a:t>
            </a:r>
          </a:p>
        </p:txBody>
      </p:sp>
    </p:spTree>
  </p:cSld>
  <p:clrMapOvr>
    <a:masterClrMapping xmlns:a="http://schemas.openxmlformats.org/drawingml/2006/main"/>
  </p:clrMapOvr>
</p:sld>
</file>