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1a2f5ac4bb4c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d0f77a82914ddc"/>
  </p:sldMasterIdLst>
  <p:sldIdLst>
    <p:sldId xmlns:r="http://schemas.openxmlformats.org/officeDocument/2006/relationships" id="256" r:id="R2d914a5709284d8c"/>
    <p:sldId xmlns:r="http://schemas.openxmlformats.org/officeDocument/2006/relationships" id="257" r:id="R36713055297d4877"/>
    <p:sldId xmlns:r="http://schemas.openxmlformats.org/officeDocument/2006/relationships" id="258" r:id="Rada6a810dc9d4600"/>
    <p:sldId xmlns:r="http://schemas.openxmlformats.org/officeDocument/2006/relationships" id="259" r:id="R24555044aaa04d70"/>
    <p:sldId xmlns:r="http://schemas.openxmlformats.org/officeDocument/2006/relationships" id="260" r:id="R7cd1f32bfd764cad"/>
    <p:sldId xmlns:r="http://schemas.openxmlformats.org/officeDocument/2006/relationships" id="261" r:id="R5d136c704113412b"/>
    <p:sldId xmlns:r="http://schemas.openxmlformats.org/officeDocument/2006/relationships" id="262" r:id="Reda7b6fc4ad040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0f77a82914ddc" /><Relationship Type="http://schemas.openxmlformats.org/officeDocument/2006/relationships/slide" Target="/ppt/slides/slide1.xml" Id="R2d914a5709284d8c" /><Relationship Type="http://schemas.openxmlformats.org/officeDocument/2006/relationships/slide" Target="/ppt/slides/slide2.xml" Id="R36713055297d4877" /><Relationship Type="http://schemas.openxmlformats.org/officeDocument/2006/relationships/slide" Target="/ppt/slides/slide3.xml" Id="Rada6a810dc9d4600" /><Relationship Type="http://schemas.openxmlformats.org/officeDocument/2006/relationships/slide" Target="/ppt/slides/slide4.xml" Id="R24555044aaa04d70" /><Relationship Type="http://schemas.openxmlformats.org/officeDocument/2006/relationships/slide" Target="/ppt/slides/slide5.xml" Id="R7cd1f32bfd764cad" /><Relationship Type="http://schemas.openxmlformats.org/officeDocument/2006/relationships/slide" Target="/ppt/slides/slide6.xml" Id="R5d136c704113412b" /><Relationship Type="http://schemas.openxmlformats.org/officeDocument/2006/relationships/slide" Target="/ppt/slides/slide7.xml" Id="Reda7b6fc4ad040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869bdcde64e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ae890b16e4c8e" /><Relationship Type="http://schemas.openxmlformats.org/officeDocument/2006/relationships/theme" Target="/ppt/slideMasters/theme/theme1.xml" Id="Rd5416e15204d4d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dae890b16e4c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9f70f98cf43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69f42cb9c43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49895b20a4c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7038744a243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87c4f137944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9d1c9c56a4d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1975aac9049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−17 729 744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101 166 875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1 139 017 409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1 842 244 460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DORIBETH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938 737 975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